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4"/>
  </p:sldMasterIdLst>
  <p:notesMasterIdLst>
    <p:notesMasterId r:id="rId15"/>
  </p:notesMasterIdLst>
  <p:handoutMasterIdLst>
    <p:handoutMasterId r:id="rId16"/>
  </p:handoutMasterIdLst>
  <p:sldIdLst>
    <p:sldId id="353" r:id="rId5"/>
    <p:sldId id="354" r:id="rId6"/>
    <p:sldId id="358" r:id="rId7"/>
    <p:sldId id="287" r:id="rId8"/>
    <p:sldId id="355" r:id="rId9"/>
    <p:sldId id="357" r:id="rId10"/>
    <p:sldId id="360" r:id="rId11"/>
    <p:sldId id="356" r:id="rId12"/>
    <p:sldId id="361" r:id="rId13"/>
    <p:sldId id="359" r:id="rId14"/>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49"/>
    <a:srgbClr val="021E26"/>
    <a:srgbClr val="51534A"/>
    <a:srgbClr val="167185"/>
    <a:srgbClr val="ED1C5F"/>
    <a:srgbClr val="62666A"/>
    <a:srgbClr val="011E24"/>
    <a:srgbClr val="A3A4A6"/>
    <a:srgbClr val="41A940"/>
    <a:srgbClr val="2E34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2095863-916D-48B5-89B3-6FB9AD9C6B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2095863-916D-48B5-89B3-6FB9AD9C6B5C}" styleName="Sage Basic Style">
    <a:wholeTbl>
      <a:tcTxStyle>
        <a:fontRef idx="minor"/>
        <a:schemeClr val="dk1"/>
      </a:tcTxStyle>
      <a:tcStyle>
        <a:tcBdr>
          <a:left>
            <a:ln>
              <a:noFill/>
            </a:ln>
          </a:left>
          <a:right>
            <a:ln>
              <a:noFill/>
            </a:ln>
          </a:right>
          <a:top>
            <a:ln>
              <a:noFill/>
            </a:ln>
          </a:top>
          <a:bottom>
            <a:ln>
              <a:noFill/>
            </a:ln>
          </a:bottom>
          <a:insideH>
            <a:ln w="12700" cmpd="sng">
              <a:solidFill>
                <a:schemeClr val="accent4"/>
              </a:solidFill>
            </a:ln>
          </a:insideH>
          <a:insideV>
            <a:ln w="12700" cmpd="sng">
              <a:solidFill>
                <a:schemeClr val="accent4"/>
              </a:solidFill>
            </a:ln>
          </a:insideV>
        </a:tcBdr>
        <a:fill>
          <a:noFill/>
        </a:fill>
      </a:tcStyle>
    </a:wholeTbl>
    <a:firstRow>
      <a:tcTxStyle b="on">
        <a:fontRef idx="minor">
          <a:prstClr val="black"/>
        </a:fontRef>
        <a:schemeClr val="lt1"/>
      </a:tcTxStyle>
      <a:tcStyle>
        <a:tcBdr>
          <a:left>
            <a:ln w="12700" cmpd="sng">
              <a:solidFill>
                <a:schemeClr val="lt1"/>
              </a:solidFill>
            </a:ln>
          </a:left>
          <a:right>
            <a:ln w="12700" cmpd="sng">
              <a:solidFill>
                <a:schemeClr val="lt1"/>
              </a:solidFill>
            </a:ln>
          </a:right>
          <a:top>
            <a:ln>
              <a:no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05" autoAdjust="0"/>
  </p:normalViewPr>
  <p:slideViewPr>
    <p:cSldViewPr showGuides="1">
      <p:cViewPr varScale="1">
        <p:scale>
          <a:sx n="112" d="100"/>
          <a:sy n="112" d="100"/>
        </p:scale>
        <p:origin x="414"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DB2BC0-B92B-46AC-B66F-1E69C32B791F}"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EEF961DE-04E2-4116-80A1-5A9200BA513E}">
      <dgm:prSet/>
      <dgm:spPr/>
      <dgm:t>
        <a:bodyPr/>
        <a:lstStyle/>
        <a:p>
          <a:r>
            <a:rPr lang="en-US" b="0" baseline="0"/>
            <a:t>Scripts stored locally </a:t>
          </a:r>
          <a:r>
            <a:rPr lang="en-GB" b="0" baseline="0"/>
            <a:t>😕</a:t>
          </a:r>
          <a:endParaRPr lang="en-GB"/>
        </a:p>
      </dgm:t>
    </dgm:pt>
    <dgm:pt modelId="{A6238CC6-0769-4688-9C55-2BE1F1483377}" type="parTrans" cxnId="{3ED75F24-9F47-42C5-B5E6-69810D0623BA}">
      <dgm:prSet/>
      <dgm:spPr/>
      <dgm:t>
        <a:bodyPr/>
        <a:lstStyle/>
        <a:p>
          <a:endParaRPr lang="en-GB"/>
        </a:p>
      </dgm:t>
    </dgm:pt>
    <dgm:pt modelId="{D77942AF-5DE3-4A3B-8A8E-DF806D807B3B}" type="sibTrans" cxnId="{3ED75F24-9F47-42C5-B5E6-69810D0623BA}">
      <dgm:prSet/>
      <dgm:spPr/>
      <dgm:t>
        <a:bodyPr/>
        <a:lstStyle/>
        <a:p>
          <a:endParaRPr lang="en-GB"/>
        </a:p>
      </dgm:t>
    </dgm:pt>
    <dgm:pt modelId="{35C1C468-D289-475B-86D6-9B32E31F69EE}">
      <dgm:prSet/>
      <dgm:spPr/>
      <dgm:t>
        <a:bodyPr/>
        <a:lstStyle/>
        <a:p>
          <a:r>
            <a:rPr lang="en-US" b="0" baseline="0"/>
            <a:t>Only me that uses them so </a:t>
          </a:r>
          <a:r>
            <a:rPr lang="en-GB" b="0" baseline="0"/>
            <a:t>🤷‍♂️</a:t>
          </a:r>
          <a:endParaRPr lang="en-GB"/>
        </a:p>
      </dgm:t>
    </dgm:pt>
    <dgm:pt modelId="{2E495B68-0FEB-4F0B-ABBD-CCA33CECE318}" type="parTrans" cxnId="{27CCAAA9-AF35-46DF-B66C-D9CB5ECB351D}">
      <dgm:prSet/>
      <dgm:spPr/>
      <dgm:t>
        <a:bodyPr/>
        <a:lstStyle/>
        <a:p>
          <a:endParaRPr lang="en-GB"/>
        </a:p>
      </dgm:t>
    </dgm:pt>
    <dgm:pt modelId="{AF3EB630-EB4D-45EE-9739-EFB0B9B1FE10}" type="sibTrans" cxnId="{27CCAAA9-AF35-46DF-B66C-D9CB5ECB351D}">
      <dgm:prSet/>
      <dgm:spPr/>
      <dgm:t>
        <a:bodyPr/>
        <a:lstStyle/>
        <a:p>
          <a:endParaRPr lang="en-GB"/>
        </a:p>
      </dgm:t>
    </dgm:pt>
    <dgm:pt modelId="{FDCB6A1C-D967-4575-A716-46D73EE01F32}">
      <dgm:prSet/>
      <dgm:spPr/>
      <dgm:t>
        <a:bodyPr/>
        <a:lstStyle/>
        <a:p>
          <a:r>
            <a:rPr lang="en-US" b="0" baseline="0"/>
            <a:t>No error handling </a:t>
          </a:r>
          <a:r>
            <a:rPr lang="en-GB" b="0" baseline="0"/>
            <a:t>❌</a:t>
          </a:r>
          <a:endParaRPr lang="en-GB"/>
        </a:p>
      </dgm:t>
    </dgm:pt>
    <dgm:pt modelId="{86C2627B-28F8-4065-8D9D-87B9BABC882E}" type="parTrans" cxnId="{8FDD6AF7-B4B8-4295-A0B1-35ECA761EB63}">
      <dgm:prSet/>
      <dgm:spPr/>
      <dgm:t>
        <a:bodyPr/>
        <a:lstStyle/>
        <a:p>
          <a:endParaRPr lang="en-GB"/>
        </a:p>
      </dgm:t>
    </dgm:pt>
    <dgm:pt modelId="{E0487D2A-49DC-40D8-A1C1-C6308C52FA24}" type="sibTrans" cxnId="{8FDD6AF7-B4B8-4295-A0B1-35ECA761EB63}">
      <dgm:prSet/>
      <dgm:spPr/>
      <dgm:t>
        <a:bodyPr/>
        <a:lstStyle/>
        <a:p>
          <a:endParaRPr lang="en-GB"/>
        </a:p>
      </dgm:t>
    </dgm:pt>
    <dgm:pt modelId="{0E64714E-E6B2-42A2-A479-AEBDADD8BFD1}">
      <dgm:prSet/>
      <dgm:spPr/>
      <dgm:t>
        <a:bodyPr/>
        <a:lstStyle/>
        <a:p>
          <a:r>
            <a:rPr lang="en-US" b="0" baseline="0"/>
            <a:t>Hardcoded variables/secrets </a:t>
          </a:r>
          <a:r>
            <a:rPr lang="en-GB" b="0" baseline="0"/>
            <a:t>😲</a:t>
          </a:r>
          <a:endParaRPr lang="en-GB"/>
        </a:p>
      </dgm:t>
    </dgm:pt>
    <dgm:pt modelId="{E194EC92-DCBC-441A-88CC-962B493438F0}" type="parTrans" cxnId="{6DBA7B0A-BB04-47F1-855F-A45A8922B0F4}">
      <dgm:prSet/>
      <dgm:spPr/>
      <dgm:t>
        <a:bodyPr/>
        <a:lstStyle/>
        <a:p>
          <a:endParaRPr lang="en-GB"/>
        </a:p>
      </dgm:t>
    </dgm:pt>
    <dgm:pt modelId="{80CE93B7-930C-411E-A569-A54F22F1C102}" type="sibTrans" cxnId="{6DBA7B0A-BB04-47F1-855F-A45A8922B0F4}">
      <dgm:prSet/>
      <dgm:spPr/>
      <dgm:t>
        <a:bodyPr/>
        <a:lstStyle/>
        <a:p>
          <a:endParaRPr lang="en-GB"/>
        </a:p>
      </dgm:t>
    </dgm:pt>
    <dgm:pt modelId="{FB0D7413-4DF9-4F17-8184-C60C58C65D8A}">
      <dgm:prSet/>
      <dgm:spPr/>
      <dgm:t>
        <a:bodyPr/>
        <a:lstStyle/>
        <a:p>
          <a:r>
            <a:rPr lang="en-GB" b="0" baseline="0"/>
            <a:t>No backups 🤦‍♀️</a:t>
          </a:r>
          <a:endParaRPr lang="en-GB"/>
        </a:p>
      </dgm:t>
    </dgm:pt>
    <dgm:pt modelId="{9283E422-25E5-4818-BAD7-502293D1304D}" type="parTrans" cxnId="{EEA48908-B27A-41FF-9F75-6A72AED0296B}">
      <dgm:prSet/>
      <dgm:spPr/>
      <dgm:t>
        <a:bodyPr/>
        <a:lstStyle/>
        <a:p>
          <a:endParaRPr lang="en-GB"/>
        </a:p>
      </dgm:t>
    </dgm:pt>
    <dgm:pt modelId="{48212E70-9F0C-41E8-A1D3-07773A8A50ED}" type="sibTrans" cxnId="{EEA48908-B27A-41FF-9F75-6A72AED0296B}">
      <dgm:prSet/>
      <dgm:spPr/>
      <dgm:t>
        <a:bodyPr/>
        <a:lstStyle/>
        <a:p>
          <a:endParaRPr lang="en-GB"/>
        </a:p>
      </dgm:t>
    </dgm:pt>
    <dgm:pt modelId="{B67E7DAC-143F-4816-8756-65263A5A93C1}">
      <dgm:prSet/>
      <dgm:spPr/>
      <dgm:t>
        <a:bodyPr/>
        <a:lstStyle/>
        <a:p>
          <a:r>
            <a:rPr lang="en-GB" b="0" baseline="0"/>
            <a:t>No access control 😱</a:t>
          </a:r>
          <a:endParaRPr lang="en-GB"/>
        </a:p>
      </dgm:t>
    </dgm:pt>
    <dgm:pt modelId="{2BC0DF59-FFBA-4F2C-9FCF-B0C26501F97E}" type="parTrans" cxnId="{14459E2E-08D0-4F58-A9A2-1488695CF30C}">
      <dgm:prSet/>
      <dgm:spPr/>
      <dgm:t>
        <a:bodyPr/>
        <a:lstStyle/>
        <a:p>
          <a:endParaRPr lang="en-GB"/>
        </a:p>
      </dgm:t>
    </dgm:pt>
    <dgm:pt modelId="{C9FFCF50-9716-4781-A605-1313EE5CC839}" type="sibTrans" cxnId="{14459E2E-08D0-4F58-A9A2-1488695CF30C}">
      <dgm:prSet/>
      <dgm:spPr/>
      <dgm:t>
        <a:bodyPr/>
        <a:lstStyle/>
        <a:p>
          <a:endParaRPr lang="en-GB"/>
        </a:p>
      </dgm:t>
    </dgm:pt>
    <dgm:pt modelId="{7C32CBD0-34ED-4BA0-8C88-F239219F8F3B}">
      <dgm:prSet/>
      <dgm:spPr/>
      <dgm:t>
        <a:bodyPr/>
        <a:lstStyle/>
        <a:p>
          <a:r>
            <a:rPr lang="en-GB" b="0" baseline="0"/>
            <a:t>No way of sharing scripts 🤮</a:t>
          </a:r>
          <a:endParaRPr lang="en-GB"/>
        </a:p>
      </dgm:t>
    </dgm:pt>
    <dgm:pt modelId="{D4D82E78-2270-4973-BF8B-02056A4026F5}" type="parTrans" cxnId="{DF45D4EC-4E3B-4BF8-9763-661878E89C76}">
      <dgm:prSet/>
      <dgm:spPr/>
      <dgm:t>
        <a:bodyPr/>
        <a:lstStyle/>
        <a:p>
          <a:endParaRPr lang="en-GB"/>
        </a:p>
      </dgm:t>
    </dgm:pt>
    <dgm:pt modelId="{DB464038-149F-474F-A79E-4D40F7855C70}" type="sibTrans" cxnId="{DF45D4EC-4E3B-4BF8-9763-661878E89C76}">
      <dgm:prSet/>
      <dgm:spPr/>
      <dgm:t>
        <a:bodyPr/>
        <a:lstStyle/>
        <a:p>
          <a:endParaRPr lang="en-GB"/>
        </a:p>
      </dgm:t>
    </dgm:pt>
    <dgm:pt modelId="{6A17C836-A621-49C9-A1FF-6444C7A1DD8D}" type="pres">
      <dgm:prSet presAssocID="{DBDB2BC0-B92B-46AC-B66F-1E69C32B791F}" presName="linear" presStyleCnt="0">
        <dgm:presLayoutVars>
          <dgm:animLvl val="lvl"/>
          <dgm:resizeHandles val="exact"/>
        </dgm:presLayoutVars>
      </dgm:prSet>
      <dgm:spPr/>
    </dgm:pt>
    <dgm:pt modelId="{21970A0E-DFE1-487F-8A93-CA1F3F00ACF9}" type="pres">
      <dgm:prSet presAssocID="{EEF961DE-04E2-4116-80A1-5A9200BA513E}" presName="parentText" presStyleLbl="node1" presStyleIdx="0" presStyleCnt="7">
        <dgm:presLayoutVars>
          <dgm:chMax val="0"/>
          <dgm:bulletEnabled val="1"/>
        </dgm:presLayoutVars>
      </dgm:prSet>
      <dgm:spPr/>
    </dgm:pt>
    <dgm:pt modelId="{978D9E07-2AD8-47C4-A1E1-783AE90E331B}" type="pres">
      <dgm:prSet presAssocID="{D77942AF-5DE3-4A3B-8A8E-DF806D807B3B}" presName="spacer" presStyleCnt="0"/>
      <dgm:spPr/>
    </dgm:pt>
    <dgm:pt modelId="{F5ED0AEC-8CE3-453E-8663-163671FCC35C}" type="pres">
      <dgm:prSet presAssocID="{35C1C468-D289-475B-86D6-9B32E31F69EE}" presName="parentText" presStyleLbl="node1" presStyleIdx="1" presStyleCnt="7">
        <dgm:presLayoutVars>
          <dgm:chMax val="0"/>
          <dgm:bulletEnabled val="1"/>
        </dgm:presLayoutVars>
      </dgm:prSet>
      <dgm:spPr/>
    </dgm:pt>
    <dgm:pt modelId="{644A6DB3-A71A-49C4-9E31-C10582417AC7}" type="pres">
      <dgm:prSet presAssocID="{AF3EB630-EB4D-45EE-9739-EFB0B9B1FE10}" presName="spacer" presStyleCnt="0"/>
      <dgm:spPr/>
    </dgm:pt>
    <dgm:pt modelId="{3C57BDA7-28C7-4D58-A0ED-1E93FE2E53BD}" type="pres">
      <dgm:prSet presAssocID="{FDCB6A1C-D967-4575-A716-46D73EE01F32}" presName="parentText" presStyleLbl="node1" presStyleIdx="2" presStyleCnt="7">
        <dgm:presLayoutVars>
          <dgm:chMax val="0"/>
          <dgm:bulletEnabled val="1"/>
        </dgm:presLayoutVars>
      </dgm:prSet>
      <dgm:spPr/>
    </dgm:pt>
    <dgm:pt modelId="{2B0149D9-D80A-4216-B4E0-1386A1A9E276}" type="pres">
      <dgm:prSet presAssocID="{E0487D2A-49DC-40D8-A1C1-C6308C52FA24}" presName="spacer" presStyleCnt="0"/>
      <dgm:spPr/>
    </dgm:pt>
    <dgm:pt modelId="{9CCD17A7-5888-44AB-A9C1-E0D163EC50D1}" type="pres">
      <dgm:prSet presAssocID="{0E64714E-E6B2-42A2-A479-AEBDADD8BFD1}" presName="parentText" presStyleLbl="node1" presStyleIdx="3" presStyleCnt="7">
        <dgm:presLayoutVars>
          <dgm:chMax val="0"/>
          <dgm:bulletEnabled val="1"/>
        </dgm:presLayoutVars>
      </dgm:prSet>
      <dgm:spPr/>
    </dgm:pt>
    <dgm:pt modelId="{FAAEE2DD-CE7D-42D5-894F-30053879BEC6}" type="pres">
      <dgm:prSet presAssocID="{80CE93B7-930C-411E-A569-A54F22F1C102}" presName="spacer" presStyleCnt="0"/>
      <dgm:spPr/>
    </dgm:pt>
    <dgm:pt modelId="{09A0B944-3B7B-4623-82C0-D05838769701}" type="pres">
      <dgm:prSet presAssocID="{FB0D7413-4DF9-4F17-8184-C60C58C65D8A}" presName="parentText" presStyleLbl="node1" presStyleIdx="4" presStyleCnt="7">
        <dgm:presLayoutVars>
          <dgm:chMax val="0"/>
          <dgm:bulletEnabled val="1"/>
        </dgm:presLayoutVars>
      </dgm:prSet>
      <dgm:spPr/>
    </dgm:pt>
    <dgm:pt modelId="{244CCFA8-E21D-4853-B646-C926B2A45DCE}" type="pres">
      <dgm:prSet presAssocID="{48212E70-9F0C-41E8-A1D3-07773A8A50ED}" presName="spacer" presStyleCnt="0"/>
      <dgm:spPr/>
    </dgm:pt>
    <dgm:pt modelId="{32A61031-7C51-4427-907C-57E9A9457754}" type="pres">
      <dgm:prSet presAssocID="{B67E7DAC-143F-4816-8756-65263A5A93C1}" presName="parentText" presStyleLbl="node1" presStyleIdx="5" presStyleCnt="7">
        <dgm:presLayoutVars>
          <dgm:chMax val="0"/>
          <dgm:bulletEnabled val="1"/>
        </dgm:presLayoutVars>
      </dgm:prSet>
      <dgm:spPr/>
    </dgm:pt>
    <dgm:pt modelId="{0D65720A-DE94-46F5-9927-1AE4F861C093}" type="pres">
      <dgm:prSet presAssocID="{C9FFCF50-9716-4781-A605-1313EE5CC839}" presName="spacer" presStyleCnt="0"/>
      <dgm:spPr/>
    </dgm:pt>
    <dgm:pt modelId="{0E1F5050-5ED5-46A2-B57C-92A339F73AFC}" type="pres">
      <dgm:prSet presAssocID="{7C32CBD0-34ED-4BA0-8C88-F239219F8F3B}" presName="parentText" presStyleLbl="node1" presStyleIdx="6" presStyleCnt="7">
        <dgm:presLayoutVars>
          <dgm:chMax val="0"/>
          <dgm:bulletEnabled val="1"/>
        </dgm:presLayoutVars>
      </dgm:prSet>
      <dgm:spPr/>
    </dgm:pt>
  </dgm:ptLst>
  <dgm:cxnLst>
    <dgm:cxn modelId="{EEA48908-B27A-41FF-9F75-6A72AED0296B}" srcId="{DBDB2BC0-B92B-46AC-B66F-1E69C32B791F}" destId="{FB0D7413-4DF9-4F17-8184-C60C58C65D8A}" srcOrd="4" destOrd="0" parTransId="{9283E422-25E5-4818-BAD7-502293D1304D}" sibTransId="{48212E70-9F0C-41E8-A1D3-07773A8A50ED}"/>
    <dgm:cxn modelId="{6DBA7B0A-BB04-47F1-855F-A45A8922B0F4}" srcId="{DBDB2BC0-B92B-46AC-B66F-1E69C32B791F}" destId="{0E64714E-E6B2-42A2-A479-AEBDADD8BFD1}" srcOrd="3" destOrd="0" parTransId="{E194EC92-DCBC-441A-88CC-962B493438F0}" sibTransId="{80CE93B7-930C-411E-A569-A54F22F1C102}"/>
    <dgm:cxn modelId="{3ED75F24-9F47-42C5-B5E6-69810D0623BA}" srcId="{DBDB2BC0-B92B-46AC-B66F-1E69C32B791F}" destId="{EEF961DE-04E2-4116-80A1-5A9200BA513E}" srcOrd="0" destOrd="0" parTransId="{A6238CC6-0769-4688-9C55-2BE1F1483377}" sibTransId="{D77942AF-5DE3-4A3B-8A8E-DF806D807B3B}"/>
    <dgm:cxn modelId="{14459E2E-08D0-4F58-A9A2-1488695CF30C}" srcId="{DBDB2BC0-B92B-46AC-B66F-1E69C32B791F}" destId="{B67E7DAC-143F-4816-8756-65263A5A93C1}" srcOrd="5" destOrd="0" parTransId="{2BC0DF59-FFBA-4F2C-9FCF-B0C26501F97E}" sibTransId="{C9FFCF50-9716-4781-A605-1313EE5CC839}"/>
    <dgm:cxn modelId="{4F87C73F-4598-4E83-A7DD-3C925A5A244E}" type="presOf" srcId="{EEF961DE-04E2-4116-80A1-5A9200BA513E}" destId="{21970A0E-DFE1-487F-8A93-CA1F3F00ACF9}" srcOrd="0" destOrd="0" presId="urn:microsoft.com/office/officeart/2005/8/layout/vList2"/>
    <dgm:cxn modelId="{F46F8F4F-0E36-4090-A04D-D9E8E64A7876}" type="presOf" srcId="{0E64714E-E6B2-42A2-A479-AEBDADD8BFD1}" destId="{9CCD17A7-5888-44AB-A9C1-E0D163EC50D1}" srcOrd="0" destOrd="0" presId="urn:microsoft.com/office/officeart/2005/8/layout/vList2"/>
    <dgm:cxn modelId="{DA404C53-4177-445F-931E-33E1B10332A7}" type="presOf" srcId="{7C32CBD0-34ED-4BA0-8C88-F239219F8F3B}" destId="{0E1F5050-5ED5-46A2-B57C-92A339F73AFC}" srcOrd="0" destOrd="0" presId="urn:microsoft.com/office/officeart/2005/8/layout/vList2"/>
    <dgm:cxn modelId="{D6B6BEA5-A213-45B1-B01B-294975CBEBAF}" type="presOf" srcId="{B67E7DAC-143F-4816-8756-65263A5A93C1}" destId="{32A61031-7C51-4427-907C-57E9A9457754}" srcOrd="0" destOrd="0" presId="urn:microsoft.com/office/officeart/2005/8/layout/vList2"/>
    <dgm:cxn modelId="{27CCAAA9-AF35-46DF-B66C-D9CB5ECB351D}" srcId="{DBDB2BC0-B92B-46AC-B66F-1E69C32B791F}" destId="{35C1C468-D289-475B-86D6-9B32E31F69EE}" srcOrd="1" destOrd="0" parTransId="{2E495B68-0FEB-4F0B-ABBD-CCA33CECE318}" sibTransId="{AF3EB630-EB4D-45EE-9739-EFB0B9B1FE10}"/>
    <dgm:cxn modelId="{CEED96B8-8FE9-42BC-8DA1-AA6D08FD32FE}" type="presOf" srcId="{DBDB2BC0-B92B-46AC-B66F-1E69C32B791F}" destId="{6A17C836-A621-49C9-A1FF-6444C7A1DD8D}" srcOrd="0" destOrd="0" presId="urn:microsoft.com/office/officeart/2005/8/layout/vList2"/>
    <dgm:cxn modelId="{432751BE-CAE2-4623-A910-EC6769937103}" type="presOf" srcId="{FB0D7413-4DF9-4F17-8184-C60C58C65D8A}" destId="{09A0B944-3B7B-4623-82C0-D05838769701}" srcOrd="0" destOrd="0" presId="urn:microsoft.com/office/officeart/2005/8/layout/vList2"/>
    <dgm:cxn modelId="{5C4F4DDC-F5C5-41CB-BA0E-2B0E7D24628A}" type="presOf" srcId="{35C1C468-D289-475B-86D6-9B32E31F69EE}" destId="{F5ED0AEC-8CE3-453E-8663-163671FCC35C}" srcOrd="0" destOrd="0" presId="urn:microsoft.com/office/officeart/2005/8/layout/vList2"/>
    <dgm:cxn modelId="{80F0DEDD-BFBC-43C9-A01A-408F88E43344}" type="presOf" srcId="{FDCB6A1C-D967-4575-A716-46D73EE01F32}" destId="{3C57BDA7-28C7-4D58-A0ED-1E93FE2E53BD}" srcOrd="0" destOrd="0" presId="urn:microsoft.com/office/officeart/2005/8/layout/vList2"/>
    <dgm:cxn modelId="{DF45D4EC-4E3B-4BF8-9763-661878E89C76}" srcId="{DBDB2BC0-B92B-46AC-B66F-1E69C32B791F}" destId="{7C32CBD0-34ED-4BA0-8C88-F239219F8F3B}" srcOrd="6" destOrd="0" parTransId="{D4D82E78-2270-4973-BF8B-02056A4026F5}" sibTransId="{DB464038-149F-474F-A79E-4D40F7855C70}"/>
    <dgm:cxn modelId="{8FDD6AF7-B4B8-4295-A0B1-35ECA761EB63}" srcId="{DBDB2BC0-B92B-46AC-B66F-1E69C32B791F}" destId="{FDCB6A1C-D967-4575-A716-46D73EE01F32}" srcOrd="2" destOrd="0" parTransId="{86C2627B-28F8-4065-8D9D-87B9BABC882E}" sibTransId="{E0487D2A-49DC-40D8-A1C1-C6308C52FA24}"/>
    <dgm:cxn modelId="{847E6335-1E8E-4F5A-AA9F-9688753AA5F9}" type="presParOf" srcId="{6A17C836-A621-49C9-A1FF-6444C7A1DD8D}" destId="{21970A0E-DFE1-487F-8A93-CA1F3F00ACF9}" srcOrd="0" destOrd="0" presId="urn:microsoft.com/office/officeart/2005/8/layout/vList2"/>
    <dgm:cxn modelId="{84DDA35B-0414-455A-983A-FA2224CEF8A0}" type="presParOf" srcId="{6A17C836-A621-49C9-A1FF-6444C7A1DD8D}" destId="{978D9E07-2AD8-47C4-A1E1-783AE90E331B}" srcOrd="1" destOrd="0" presId="urn:microsoft.com/office/officeart/2005/8/layout/vList2"/>
    <dgm:cxn modelId="{D540DFC9-BF05-4290-8EA6-3B88B8B884FF}" type="presParOf" srcId="{6A17C836-A621-49C9-A1FF-6444C7A1DD8D}" destId="{F5ED0AEC-8CE3-453E-8663-163671FCC35C}" srcOrd="2" destOrd="0" presId="urn:microsoft.com/office/officeart/2005/8/layout/vList2"/>
    <dgm:cxn modelId="{8B355268-2141-493D-8CFB-87DF5D54A82A}" type="presParOf" srcId="{6A17C836-A621-49C9-A1FF-6444C7A1DD8D}" destId="{644A6DB3-A71A-49C4-9E31-C10582417AC7}" srcOrd="3" destOrd="0" presId="urn:microsoft.com/office/officeart/2005/8/layout/vList2"/>
    <dgm:cxn modelId="{DF0932D1-11C1-4032-BA7A-6222D60AFD2A}" type="presParOf" srcId="{6A17C836-A621-49C9-A1FF-6444C7A1DD8D}" destId="{3C57BDA7-28C7-4D58-A0ED-1E93FE2E53BD}" srcOrd="4" destOrd="0" presId="urn:microsoft.com/office/officeart/2005/8/layout/vList2"/>
    <dgm:cxn modelId="{CE25DE51-973C-4D05-B56C-3DF7EADD4D2E}" type="presParOf" srcId="{6A17C836-A621-49C9-A1FF-6444C7A1DD8D}" destId="{2B0149D9-D80A-4216-B4E0-1386A1A9E276}" srcOrd="5" destOrd="0" presId="urn:microsoft.com/office/officeart/2005/8/layout/vList2"/>
    <dgm:cxn modelId="{2A33BE31-1DDE-4676-8868-118F5D67AFA0}" type="presParOf" srcId="{6A17C836-A621-49C9-A1FF-6444C7A1DD8D}" destId="{9CCD17A7-5888-44AB-A9C1-E0D163EC50D1}" srcOrd="6" destOrd="0" presId="urn:microsoft.com/office/officeart/2005/8/layout/vList2"/>
    <dgm:cxn modelId="{0E4A0B84-6B49-4829-BCD7-D941D525250C}" type="presParOf" srcId="{6A17C836-A621-49C9-A1FF-6444C7A1DD8D}" destId="{FAAEE2DD-CE7D-42D5-894F-30053879BEC6}" srcOrd="7" destOrd="0" presId="urn:microsoft.com/office/officeart/2005/8/layout/vList2"/>
    <dgm:cxn modelId="{2DDF1FA7-EC71-4D35-8409-C97F0057ACA0}" type="presParOf" srcId="{6A17C836-A621-49C9-A1FF-6444C7A1DD8D}" destId="{09A0B944-3B7B-4623-82C0-D05838769701}" srcOrd="8" destOrd="0" presId="urn:microsoft.com/office/officeart/2005/8/layout/vList2"/>
    <dgm:cxn modelId="{0488E699-0685-4BA9-BF3E-6A6B56F45BCB}" type="presParOf" srcId="{6A17C836-A621-49C9-A1FF-6444C7A1DD8D}" destId="{244CCFA8-E21D-4853-B646-C926B2A45DCE}" srcOrd="9" destOrd="0" presId="urn:microsoft.com/office/officeart/2005/8/layout/vList2"/>
    <dgm:cxn modelId="{A04F1A55-FC6C-4A16-BC08-7145959E63D6}" type="presParOf" srcId="{6A17C836-A621-49C9-A1FF-6444C7A1DD8D}" destId="{32A61031-7C51-4427-907C-57E9A9457754}" srcOrd="10" destOrd="0" presId="urn:microsoft.com/office/officeart/2005/8/layout/vList2"/>
    <dgm:cxn modelId="{9F6153EE-43A4-40EE-8076-CD8D335CD4B5}" type="presParOf" srcId="{6A17C836-A621-49C9-A1FF-6444C7A1DD8D}" destId="{0D65720A-DE94-46F5-9927-1AE4F861C093}" srcOrd="11" destOrd="0" presId="urn:microsoft.com/office/officeart/2005/8/layout/vList2"/>
    <dgm:cxn modelId="{673B5DD8-B751-43BA-BCF3-4765A391EA81}" type="presParOf" srcId="{6A17C836-A621-49C9-A1FF-6444C7A1DD8D}" destId="{0E1F5050-5ED5-46A2-B57C-92A339F73AFC}"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511E1B-3FA9-4EF3-A1E6-1E91C3404BD2}"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F323928D-4E20-4B7E-8D88-833FAC24A7BC}">
      <dgm:prSet/>
      <dgm:spPr/>
      <dgm:t>
        <a:bodyPr/>
        <a:lstStyle/>
        <a:p>
          <a:r>
            <a:rPr lang="en-GB" baseline="0" dirty="0"/>
            <a:t>Error Handling</a:t>
          </a:r>
          <a:endParaRPr lang="en-GB" dirty="0"/>
        </a:p>
      </dgm:t>
    </dgm:pt>
    <dgm:pt modelId="{6AF64B88-75F0-4B8B-980B-F76862FEF4C9}" type="parTrans" cxnId="{F711C736-9E1F-471A-ABDE-3556DFA36295}">
      <dgm:prSet/>
      <dgm:spPr/>
      <dgm:t>
        <a:bodyPr/>
        <a:lstStyle/>
        <a:p>
          <a:endParaRPr lang="en-GB"/>
        </a:p>
      </dgm:t>
    </dgm:pt>
    <dgm:pt modelId="{1D01E010-3706-47AA-B599-A39CF6CCAD0C}" type="sibTrans" cxnId="{F711C736-9E1F-471A-ABDE-3556DFA36295}">
      <dgm:prSet/>
      <dgm:spPr/>
      <dgm:t>
        <a:bodyPr/>
        <a:lstStyle/>
        <a:p>
          <a:endParaRPr lang="en-GB"/>
        </a:p>
      </dgm:t>
    </dgm:pt>
    <dgm:pt modelId="{BB2BB123-528D-4F83-BDEA-9F0C811286D0}">
      <dgm:prSet/>
      <dgm:spPr/>
      <dgm:t>
        <a:bodyPr/>
        <a:lstStyle/>
        <a:p>
          <a:r>
            <a:rPr lang="en-GB" baseline="0" dirty="0"/>
            <a:t>Consistency</a:t>
          </a:r>
          <a:endParaRPr lang="en-GB" dirty="0"/>
        </a:p>
      </dgm:t>
    </dgm:pt>
    <dgm:pt modelId="{4FC14E47-F15D-4E56-A521-73033631D0B1}" type="parTrans" cxnId="{E9FF31DD-D219-4676-8369-C2C835746022}">
      <dgm:prSet/>
      <dgm:spPr/>
      <dgm:t>
        <a:bodyPr/>
        <a:lstStyle/>
        <a:p>
          <a:endParaRPr lang="en-GB"/>
        </a:p>
      </dgm:t>
    </dgm:pt>
    <dgm:pt modelId="{2AA1BFE6-2D67-46C8-856B-B887B035540F}" type="sibTrans" cxnId="{E9FF31DD-D219-4676-8369-C2C835746022}">
      <dgm:prSet/>
      <dgm:spPr/>
      <dgm:t>
        <a:bodyPr/>
        <a:lstStyle/>
        <a:p>
          <a:endParaRPr lang="en-GB"/>
        </a:p>
      </dgm:t>
    </dgm:pt>
    <dgm:pt modelId="{7C243080-4025-4DA8-8852-39F512EFAEF0}">
      <dgm:prSet/>
      <dgm:spPr/>
      <dgm:t>
        <a:bodyPr/>
        <a:lstStyle/>
        <a:p>
          <a:r>
            <a:rPr lang="en-GB" baseline="0"/>
            <a:t>Visibility</a:t>
          </a:r>
          <a:endParaRPr lang="en-GB"/>
        </a:p>
      </dgm:t>
    </dgm:pt>
    <dgm:pt modelId="{16193A74-ECA0-4BCB-A7BC-DADC5187E3D0}" type="parTrans" cxnId="{F2E009EB-EAA5-432C-B908-F936754B230E}">
      <dgm:prSet/>
      <dgm:spPr/>
      <dgm:t>
        <a:bodyPr/>
        <a:lstStyle/>
        <a:p>
          <a:endParaRPr lang="en-GB"/>
        </a:p>
      </dgm:t>
    </dgm:pt>
    <dgm:pt modelId="{5C0A36DD-ED7A-42DF-A1DD-AA182E4AD667}" type="sibTrans" cxnId="{F2E009EB-EAA5-432C-B908-F936754B230E}">
      <dgm:prSet/>
      <dgm:spPr/>
      <dgm:t>
        <a:bodyPr/>
        <a:lstStyle/>
        <a:p>
          <a:endParaRPr lang="en-GB"/>
        </a:p>
      </dgm:t>
    </dgm:pt>
    <dgm:pt modelId="{FD9D1B15-9438-4CEB-98C3-8E88680CE6E9}">
      <dgm:prSet/>
      <dgm:spPr/>
      <dgm:t>
        <a:bodyPr/>
        <a:lstStyle/>
        <a:p>
          <a:r>
            <a:rPr lang="en-GB" baseline="0"/>
            <a:t>Performance</a:t>
          </a:r>
          <a:endParaRPr lang="en-GB"/>
        </a:p>
      </dgm:t>
    </dgm:pt>
    <dgm:pt modelId="{3207807A-F12B-46CC-90E6-616725DBDC55}" type="parTrans" cxnId="{2675BF5E-2157-4B73-8C2C-41BE25CFD4F2}">
      <dgm:prSet/>
      <dgm:spPr/>
      <dgm:t>
        <a:bodyPr/>
        <a:lstStyle/>
        <a:p>
          <a:endParaRPr lang="en-GB"/>
        </a:p>
      </dgm:t>
    </dgm:pt>
    <dgm:pt modelId="{948FEFC9-9F9A-4BDE-9420-27B251BD929E}" type="sibTrans" cxnId="{2675BF5E-2157-4B73-8C2C-41BE25CFD4F2}">
      <dgm:prSet/>
      <dgm:spPr/>
      <dgm:t>
        <a:bodyPr/>
        <a:lstStyle/>
        <a:p>
          <a:endParaRPr lang="en-GB"/>
        </a:p>
      </dgm:t>
    </dgm:pt>
    <dgm:pt modelId="{ADA6DEF6-A238-419B-8AE0-03B1879E07FB}">
      <dgm:prSet/>
      <dgm:spPr/>
      <dgm:t>
        <a:bodyPr/>
        <a:lstStyle/>
        <a:p>
          <a:r>
            <a:rPr lang="en-GB" baseline="0"/>
            <a:t>Compatibility</a:t>
          </a:r>
          <a:endParaRPr lang="en-GB"/>
        </a:p>
      </dgm:t>
    </dgm:pt>
    <dgm:pt modelId="{0A4CA735-AEF4-43D2-8ACF-C88C357C7F6F}" type="parTrans" cxnId="{D061D914-5FA5-42EE-8E67-00E2B3546FDC}">
      <dgm:prSet/>
      <dgm:spPr/>
      <dgm:t>
        <a:bodyPr/>
        <a:lstStyle/>
        <a:p>
          <a:endParaRPr lang="en-GB"/>
        </a:p>
      </dgm:t>
    </dgm:pt>
    <dgm:pt modelId="{4DD49454-5FD6-4122-9145-1B92572FA363}" type="sibTrans" cxnId="{D061D914-5FA5-42EE-8E67-00E2B3546FDC}">
      <dgm:prSet/>
      <dgm:spPr/>
      <dgm:t>
        <a:bodyPr/>
        <a:lstStyle/>
        <a:p>
          <a:endParaRPr lang="en-GB"/>
        </a:p>
      </dgm:t>
    </dgm:pt>
    <dgm:pt modelId="{558965E7-EB77-47F9-9F0E-FCBCFFD284B6}">
      <dgm:prSet/>
      <dgm:spPr/>
      <dgm:t>
        <a:bodyPr/>
        <a:lstStyle/>
        <a:p>
          <a:r>
            <a:rPr lang="en-GB" baseline="0"/>
            <a:t>Usability</a:t>
          </a:r>
          <a:endParaRPr lang="en-GB"/>
        </a:p>
      </dgm:t>
    </dgm:pt>
    <dgm:pt modelId="{319AB231-37AB-4BB3-B858-C4E061BB559C}" type="parTrans" cxnId="{27FDB1C6-FA01-4EB0-82E2-34446079A3BF}">
      <dgm:prSet/>
      <dgm:spPr/>
      <dgm:t>
        <a:bodyPr/>
        <a:lstStyle/>
        <a:p>
          <a:endParaRPr lang="en-GB"/>
        </a:p>
      </dgm:t>
    </dgm:pt>
    <dgm:pt modelId="{576F266E-21DF-420D-9EAE-CC274CF7320A}" type="sibTrans" cxnId="{27FDB1C6-FA01-4EB0-82E2-34446079A3BF}">
      <dgm:prSet/>
      <dgm:spPr/>
      <dgm:t>
        <a:bodyPr/>
        <a:lstStyle/>
        <a:p>
          <a:endParaRPr lang="en-GB"/>
        </a:p>
      </dgm:t>
    </dgm:pt>
    <dgm:pt modelId="{37737E71-604F-4BEE-87AA-333BC158B5B0}">
      <dgm:prSet/>
      <dgm:spPr/>
      <dgm:t>
        <a:bodyPr/>
        <a:lstStyle/>
        <a:p>
          <a:r>
            <a:rPr lang="en-GB" baseline="0"/>
            <a:t>Security</a:t>
          </a:r>
          <a:endParaRPr lang="en-GB"/>
        </a:p>
      </dgm:t>
    </dgm:pt>
    <dgm:pt modelId="{D80AE196-872C-4E41-8459-D5368E217229}" type="parTrans" cxnId="{41345240-621C-4129-9EF8-D02542BD27D8}">
      <dgm:prSet/>
      <dgm:spPr/>
      <dgm:t>
        <a:bodyPr/>
        <a:lstStyle/>
        <a:p>
          <a:endParaRPr lang="en-GB"/>
        </a:p>
      </dgm:t>
    </dgm:pt>
    <dgm:pt modelId="{030BAE08-40B3-44A7-B78C-D4DC8CA13FE1}" type="sibTrans" cxnId="{41345240-621C-4129-9EF8-D02542BD27D8}">
      <dgm:prSet/>
      <dgm:spPr/>
      <dgm:t>
        <a:bodyPr/>
        <a:lstStyle/>
        <a:p>
          <a:endParaRPr lang="en-GB"/>
        </a:p>
      </dgm:t>
    </dgm:pt>
    <dgm:pt modelId="{74AE3A52-49EF-498E-81D1-99DD98C2DC06}" type="pres">
      <dgm:prSet presAssocID="{37511E1B-3FA9-4EF3-A1E6-1E91C3404BD2}" presName="linear" presStyleCnt="0">
        <dgm:presLayoutVars>
          <dgm:animLvl val="lvl"/>
          <dgm:resizeHandles val="exact"/>
        </dgm:presLayoutVars>
      </dgm:prSet>
      <dgm:spPr/>
    </dgm:pt>
    <dgm:pt modelId="{7223D237-AE94-49CD-973A-CDE8622625E0}" type="pres">
      <dgm:prSet presAssocID="{F323928D-4E20-4B7E-8D88-833FAC24A7BC}" presName="parentText" presStyleLbl="node1" presStyleIdx="0" presStyleCnt="7">
        <dgm:presLayoutVars>
          <dgm:chMax val="0"/>
          <dgm:bulletEnabled val="1"/>
        </dgm:presLayoutVars>
      </dgm:prSet>
      <dgm:spPr/>
    </dgm:pt>
    <dgm:pt modelId="{BA351D48-6B6F-47F2-84CE-241C7CE82F60}" type="pres">
      <dgm:prSet presAssocID="{1D01E010-3706-47AA-B599-A39CF6CCAD0C}" presName="spacer" presStyleCnt="0"/>
      <dgm:spPr/>
    </dgm:pt>
    <dgm:pt modelId="{DB72E4B6-F7C7-4528-9802-1F96322FE122}" type="pres">
      <dgm:prSet presAssocID="{BB2BB123-528D-4F83-BDEA-9F0C811286D0}" presName="parentText" presStyleLbl="node1" presStyleIdx="1" presStyleCnt="7">
        <dgm:presLayoutVars>
          <dgm:chMax val="0"/>
          <dgm:bulletEnabled val="1"/>
        </dgm:presLayoutVars>
      </dgm:prSet>
      <dgm:spPr/>
    </dgm:pt>
    <dgm:pt modelId="{78DEA274-B3FE-47BA-9A34-6981C81639D2}" type="pres">
      <dgm:prSet presAssocID="{2AA1BFE6-2D67-46C8-856B-B887B035540F}" presName="spacer" presStyleCnt="0"/>
      <dgm:spPr/>
    </dgm:pt>
    <dgm:pt modelId="{FFFD07E7-4713-42D6-AFB8-532F043BFB82}" type="pres">
      <dgm:prSet presAssocID="{7C243080-4025-4DA8-8852-39F512EFAEF0}" presName="parentText" presStyleLbl="node1" presStyleIdx="2" presStyleCnt="7">
        <dgm:presLayoutVars>
          <dgm:chMax val="0"/>
          <dgm:bulletEnabled val="1"/>
        </dgm:presLayoutVars>
      </dgm:prSet>
      <dgm:spPr/>
    </dgm:pt>
    <dgm:pt modelId="{13F95499-C9FE-4DF7-8EAD-EBE489C760BB}" type="pres">
      <dgm:prSet presAssocID="{5C0A36DD-ED7A-42DF-A1DD-AA182E4AD667}" presName="spacer" presStyleCnt="0"/>
      <dgm:spPr/>
    </dgm:pt>
    <dgm:pt modelId="{FCDE7F1E-FAD4-47F9-AB74-A1111FAA0363}" type="pres">
      <dgm:prSet presAssocID="{FD9D1B15-9438-4CEB-98C3-8E88680CE6E9}" presName="parentText" presStyleLbl="node1" presStyleIdx="3" presStyleCnt="7">
        <dgm:presLayoutVars>
          <dgm:chMax val="0"/>
          <dgm:bulletEnabled val="1"/>
        </dgm:presLayoutVars>
      </dgm:prSet>
      <dgm:spPr/>
    </dgm:pt>
    <dgm:pt modelId="{E6171F4A-713D-48C5-8E4B-362FC939FB1D}" type="pres">
      <dgm:prSet presAssocID="{948FEFC9-9F9A-4BDE-9420-27B251BD929E}" presName="spacer" presStyleCnt="0"/>
      <dgm:spPr/>
    </dgm:pt>
    <dgm:pt modelId="{0311AE03-6EA1-4808-BC60-D780C2E4898C}" type="pres">
      <dgm:prSet presAssocID="{ADA6DEF6-A238-419B-8AE0-03B1879E07FB}" presName="parentText" presStyleLbl="node1" presStyleIdx="4" presStyleCnt="7">
        <dgm:presLayoutVars>
          <dgm:chMax val="0"/>
          <dgm:bulletEnabled val="1"/>
        </dgm:presLayoutVars>
      </dgm:prSet>
      <dgm:spPr/>
    </dgm:pt>
    <dgm:pt modelId="{4FDD724A-0D49-4CBC-9CE2-3B3403013934}" type="pres">
      <dgm:prSet presAssocID="{4DD49454-5FD6-4122-9145-1B92572FA363}" presName="spacer" presStyleCnt="0"/>
      <dgm:spPr/>
    </dgm:pt>
    <dgm:pt modelId="{3E0DE578-EC35-4050-915A-A6CE6E71718E}" type="pres">
      <dgm:prSet presAssocID="{558965E7-EB77-47F9-9F0E-FCBCFFD284B6}" presName="parentText" presStyleLbl="node1" presStyleIdx="5" presStyleCnt="7">
        <dgm:presLayoutVars>
          <dgm:chMax val="0"/>
          <dgm:bulletEnabled val="1"/>
        </dgm:presLayoutVars>
      </dgm:prSet>
      <dgm:spPr/>
    </dgm:pt>
    <dgm:pt modelId="{806A80D5-1301-4BF8-90E1-DCC87F6C2541}" type="pres">
      <dgm:prSet presAssocID="{576F266E-21DF-420D-9EAE-CC274CF7320A}" presName="spacer" presStyleCnt="0"/>
      <dgm:spPr/>
    </dgm:pt>
    <dgm:pt modelId="{0DB8B9C5-0E62-4E6C-A666-3E3FDC43ADF0}" type="pres">
      <dgm:prSet presAssocID="{37737E71-604F-4BEE-87AA-333BC158B5B0}" presName="parentText" presStyleLbl="node1" presStyleIdx="6" presStyleCnt="7">
        <dgm:presLayoutVars>
          <dgm:chMax val="0"/>
          <dgm:bulletEnabled val="1"/>
        </dgm:presLayoutVars>
      </dgm:prSet>
      <dgm:spPr/>
    </dgm:pt>
  </dgm:ptLst>
  <dgm:cxnLst>
    <dgm:cxn modelId="{C21E8D07-04BE-4894-8AD4-4204F2FBEE1D}" type="presOf" srcId="{7C243080-4025-4DA8-8852-39F512EFAEF0}" destId="{FFFD07E7-4713-42D6-AFB8-532F043BFB82}" srcOrd="0" destOrd="0" presId="urn:microsoft.com/office/officeart/2005/8/layout/vList2"/>
    <dgm:cxn modelId="{769BCC11-92AC-46AA-B967-6D8F108F496B}" type="presOf" srcId="{ADA6DEF6-A238-419B-8AE0-03B1879E07FB}" destId="{0311AE03-6EA1-4808-BC60-D780C2E4898C}" srcOrd="0" destOrd="0" presId="urn:microsoft.com/office/officeart/2005/8/layout/vList2"/>
    <dgm:cxn modelId="{D061D914-5FA5-42EE-8E67-00E2B3546FDC}" srcId="{37511E1B-3FA9-4EF3-A1E6-1E91C3404BD2}" destId="{ADA6DEF6-A238-419B-8AE0-03B1879E07FB}" srcOrd="4" destOrd="0" parTransId="{0A4CA735-AEF4-43D2-8ACF-C88C357C7F6F}" sibTransId="{4DD49454-5FD6-4122-9145-1B92572FA363}"/>
    <dgm:cxn modelId="{F711C736-9E1F-471A-ABDE-3556DFA36295}" srcId="{37511E1B-3FA9-4EF3-A1E6-1E91C3404BD2}" destId="{F323928D-4E20-4B7E-8D88-833FAC24A7BC}" srcOrd="0" destOrd="0" parTransId="{6AF64B88-75F0-4B8B-980B-F76862FEF4C9}" sibTransId="{1D01E010-3706-47AA-B599-A39CF6CCAD0C}"/>
    <dgm:cxn modelId="{DCA0D939-9FB1-462C-9292-F366640D1120}" type="presOf" srcId="{BB2BB123-528D-4F83-BDEA-9F0C811286D0}" destId="{DB72E4B6-F7C7-4528-9802-1F96322FE122}" srcOrd="0" destOrd="0" presId="urn:microsoft.com/office/officeart/2005/8/layout/vList2"/>
    <dgm:cxn modelId="{41345240-621C-4129-9EF8-D02542BD27D8}" srcId="{37511E1B-3FA9-4EF3-A1E6-1E91C3404BD2}" destId="{37737E71-604F-4BEE-87AA-333BC158B5B0}" srcOrd="6" destOrd="0" parTransId="{D80AE196-872C-4E41-8459-D5368E217229}" sibTransId="{030BAE08-40B3-44A7-B78C-D4DC8CA13FE1}"/>
    <dgm:cxn modelId="{2675BF5E-2157-4B73-8C2C-41BE25CFD4F2}" srcId="{37511E1B-3FA9-4EF3-A1E6-1E91C3404BD2}" destId="{FD9D1B15-9438-4CEB-98C3-8E88680CE6E9}" srcOrd="3" destOrd="0" parTransId="{3207807A-F12B-46CC-90E6-616725DBDC55}" sibTransId="{948FEFC9-9F9A-4BDE-9420-27B251BD929E}"/>
    <dgm:cxn modelId="{F1E4BF50-E203-4035-B934-D1F2DCDBBFCE}" type="presOf" srcId="{37737E71-604F-4BEE-87AA-333BC158B5B0}" destId="{0DB8B9C5-0E62-4E6C-A666-3E3FDC43ADF0}" srcOrd="0" destOrd="0" presId="urn:microsoft.com/office/officeart/2005/8/layout/vList2"/>
    <dgm:cxn modelId="{27FDB1C6-FA01-4EB0-82E2-34446079A3BF}" srcId="{37511E1B-3FA9-4EF3-A1E6-1E91C3404BD2}" destId="{558965E7-EB77-47F9-9F0E-FCBCFFD284B6}" srcOrd="5" destOrd="0" parTransId="{319AB231-37AB-4BB3-B858-C4E061BB559C}" sibTransId="{576F266E-21DF-420D-9EAE-CC274CF7320A}"/>
    <dgm:cxn modelId="{3B68F2D1-86B3-46F7-AA04-FFEF02534ED4}" type="presOf" srcId="{FD9D1B15-9438-4CEB-98C3-8E88680CE6E9}" destId="{FCDE7F1E-FAD4-47F9-AB74-A1111FAA0363}" srcOrd="0" destOrd="0" presId="urn:microsoft.com/office/officeart/2005/8/layout/vList2"/>
    <dgm:cxn modelId="{E9FF31DD-D219-4676-8369-C2C835746022}" srcId="{37511E1B-3FA9-4EF3-A1E6-1E91C3404BD2}" destId="{BB2BB123-528D-4F83-BDEA-9F0C811286D0}" srcOrd="1" destOrd="0" parTransId="{4FC14E47-F15D-4E56-A521-73033631D0B1}" sibTransId="{2AA1BFE6-2D67-46C8-856B-B887B035540F}"/>
    <dgm:cxn modelId="{844F52E6-F357-4B16-A857-AEB977933F44}" type="presOf" srcId="{558965E7-EB77-47F9-9F0E-FCBCFFD284B6}" destId="{3E0DE578-EC35-4050-915A-A6CE6E71718E}" srcOrd="0" destOrd="0" presId="urn:microsoft.com/office/officeart/2005/8/layout/vList2"/>
    <dgm:cxn modelId="{F2E009EB-EAA5-432C-B908-F936754B230E}" srcId="{37511E1B-3FA9-4EF3-A1E6-1E91C3404BD2}" destId="{7C243080-4025-4DA8-8852-39F512EFAEF0}" srcOrd="2" destOrd="0" parTransId="{16193A74-ECA0-4BCB-A7BC-DADC5187E3D0}" sibTransId="{5C0A36DD-ED7A-42DF-A1DD-AA182E4AD667}"/>
    <dgm:cxn modelId="{22A5A8F3-02BE-4A03-8D59-2FCBC001804F}" type="presOf" srcId="{F323928D-4E20-4B7E-8D88-833FAC24A7BC}" destId="{7223D237-AE94-49CD-973A-CDE8622625E0}" srcOrd="0" destOrd="0" presId="urn:microsoft.com/office/officeart/2005/8/layout/vList2"/>
    <dgm:cxn modelId="{A4AAD1F4-2699-4BE4-A271-0CC58ED65CF6}" type="presOf" srcId="{37511E1B-3FA9-4EF3-A1E6-1E91C3404BD2}" destId="{74AE3A52-49EF-498E-81D1-99DD98C2DC06}" srcOrd="0" destOrd="0" presId="urn:microsoft.com/office/officeart/2005/8/layout/vList2"/>
    <dgm:cxn modelId="{079878BC-C6F8-4D6E-AC85-C985B7423725}" type="presParOf" srcId="{74AE3A52-49EF-498E-81D1-99DD98C2DC06}" destId="{7223D237-AE94-49CD-973A-CDE8622625E0}" srcOrd="0" destOrd="0" presId="urn:microsoft.com/office/officeart/2005/8/layout/vList2"/>
    <dgm:cxn modelId="{D09DB383-ED14-4E42-B91C-AC399EB3737A}" type="presParOf" srcId="{74AE3A52-49EF-498E-81D1-99DD98C2DC06}" destId="{BA351D48-6B6F-47F2-84CE-241C7CE82F60}" srcOrd="1" destOrd="0" presId="urn:microsoft.com/office/officeart/2005/8/layout/vList2"/>
    <dgm:cxn modelId="{C89220F8-3B3F-4BCC-832E-6ADA94CF2560}" type="presParOf" srcId="{74AE3A52-49EF-498E-81D1-99DD98C2DC06}" destId="{DB72E4B6-F7C7-4528-9802-1F96322FE122}" srcOrd="2" destOrd="0" presId="urn:microsoft.com/office/officeart/2005/8/layout/vList2"/>
    <dgm:cxn modelId="{47338D09-CA0D-4DE8-8C33-BC95AB1D44BC}" type="presParOf" srcId="{74AE3A52-49EF-498E-81D1-99DD98C2DC06}" destId="{78DEA274-B3FE-47BA-9A34-6981C81639D2}" srcOrd="3" destOrd="0" presId="urn:microsoft.com/office/officeart/2005/8/layout/vList2"/>
    <dgm:cxn modelId="{062CCBCD-D33B-4930-8F33-43458A4F8190}" type="presParOf" srcId="{74AE3A52-49EF-498E-81D1-99DD98C2DC06}" destId="{FFFD07E7-4713-42D6-AFB8-532F043BFB82}" srcOrd="4" destOrd="0" presId="urn:microsoft.com/office/officeart/2005/8/layout/vList2"/>
    <dgm:cxn modelId="{D924C314-78C9-4EE7-9CB7-41C11EC857FB}" type="presParOf" srcId="{74AE3A52-49EF-498E-81D1-99DD98C2DC06}" destId="{13F95499-C9FE-4DF7-8EAD-EBE489C760BB}" srcOrd="5" destOrd="0" presId="urn:microsoft.com/office/officeart/2005/8/layout/vList2"/>
    <dgm:cxn modelId="{617AE83F-7175-45E8-9E7F-D6D9BA0A84D6}" type="presParOf" srcId="{74AE3A52-49EF-498E-81D1-99DD98C2DC06}" destId="{FCDE7F1E-FAD4-47F9-AB74-A1111FAA0363}" srcOrd="6" destOrd="0" presId="urn:microsoft.com/office/officeart/2005/8/layout/vList2"/>
    <dgm:cxn modelId="{5D0DC3B0-A6FC-412B-8DB8-612FD6176351}" type="presParOf" srcId="{74AE3A52-49EF-498E-81D1-99DD98C2DC06}" destId="{E6171F4A-713D-48C5-8E4B-362FC939FB1D}" srcOrd="7" destOrd="0" presId="urn:microsoft.com/office/officeart/2005/8/layout/vList2"/>
    <dgm:cxn modelId="{391272FE-1134-4142-9EDE-61C4A2BF140A}" type="presParOf" srcId="{74AE3A52-49EF-498E-81D1-99DD98C2DC06}" destId="{0311AE03-6EA1-4808-BC60-D780C2E4898C}" srcOrd="8" destOrd="0" presId="urn:microsoft.com/office/officeart/2005/8/layout/vList2"/>
    <dgm:cxn modelId="{D59FADF5-B3AC-434D-99EE-E4DB43981303}" type="presParOf" srcId="{74AE3A52-49EF-498E-81D1-99DD98C2DC06}" destId="{4FDD724A-0D49-4CBC-9CE2-3B3403013934}" srcOrd="9" destOrd="0" presId="urn:microsoft.com/office/officeart/2005/8/layout/vList2"/>
    <dgm:cxn modelId="{E7D9715F-2AE9-4FEB-BF04-9752A68D1A74}" type="presParOf" srcId="{74AE3A52-49EF-498E-81D1-99DD98C2DC06}" destId="{3E0DE578-EC35-4050-915A-A6CE6E71718E}" srcOrd="10" destOrd="0" presId="urn:microsoft.com/office/officeart/2005/8/layout/vList2"/>
    <dgm:cxn modelId="{93039E87-48D0-42A5-9118-F1372FD41B27}" type="presParOf" srcId="{74AE3A52-49EF-498E-81D1-99DD98C2DC06}" destId="{806A80D5-1301-4BF8-90E1-DCC87F6C2541}" srcOrd="11" destOrd="0" presId="urn:microsoft.com/office/officeart/2005/8/layout/vList2"/>
    <dgm:cxn modelId="{B2B88E3B-698A-4C24-96BF-AED0A4D47396}" type="presParOf" srcId="{74AE3A52-49EF-498E-81D1-99DD98C2DC06}" destId="{0DB8B9C5-0E62-4E6C-A666-3E3FDC43ADF0}"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970A0E-DFE1-487F-8A93-CA1F3F00ACF9}">
      <dsp:nvSpPr>
        <dsp:cNvPr id="0" name=""/>
        <dsp:cNvSpPr/>
      </dsp:nvSpPr>
      <dsp:spPr>
        <a:xfrm>
          <a:off x="0" y="70895"/>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baseline="0"/>
            <a:t>Scripts stored locally </a:t>
          </a:r>
          <a:r>
            <a:rPr lang="en-GB" sz="1800" b="0" kern="1200" baseline="0"/>
            <a:t>😕</a:t>
          </a:r>
          <a:endParaRPr lang="en-GB" sz="1800" kern="1200"/>
        </a:p>
      </dsp:txBody>
      <dsp:txXfrm>
        <a:off x="22617" y="93512"/>
        <a:ext cx="5502126" cy="418086"/>
      </dsp:txXfrm>
    </dsp:sp>
    <dsp:sp modelId="{F5ED0AEC-8CE3-453E-8663-163671FCC35C}">
      <dsp:nvSpPr>
        <dsp:cNvPr id="0" name=""/>
        <dsp:cNvSpPr/>
      </dsp:nvSpPr>
      <dsp:spPr>
        <a:xfrm>
          <a:off x="0" y="586055"/>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baseline="0"/>
            <a:t>Only me that uses them so </a:t>
          </a:r>
          <a:r>
            <a:rPr lang="en-GB" sz="1800" b="0" kern="1200" baseline="0"/>
            <a:t>🤷‍♂️</a:t>
          </a:r>
          <a:endParaRPr lang="en-GB" sz="1800" kern="1200"/>
        </a:p>
      </dsp:txBody>
      <dsp:txXfrm>
        <a:off x="22617" y="608672"/>
        <a:ext cx="5502126" cy="418086"/>
      </dsp:txXfrm>
    </dsp:sp>
    <dsp:sp modelId="{3C57BDA7-28C7-4D58-A0ED-1E93FE2E53BD}">
      <dsp:nvSpPr>
        <dsp:cNvPr id="0" name=""/>
        <dsp:cNvSpPr/>
      </dsp:nvSpPr>
      <dsp:spPr>
        <a:xfrm>
          <a:off x="0" y="1101216"/>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baseline="0"/>
            <a:t>No error handling </a:t>
          </a:r>
          <a:r>
            <a:rPr lang="en-GB" sz="1800" b="0" kern="1200" baseline="0"/>
            <a:t>❌</a:t>
          </a:r>
          <a:endParaRPr lang="en-GB" sz="1800" kern="1200"/>
        </a:p>
      </dsp:txBody>
      <dsp:txXfrm>
        <a:off x="22617" y="1123833"/>
        <a:ext cx="5502126" cy="418086"/>
      </dsp:txXfrm>
    </dsp:sp>
    <dsp:sp modelId="{9CCD17A7-5888-44AB-A9C1-E0D163EC50D1}">
      <dsp:nvSpPr>
        <dsp:cNvPr id="0" name=""/>
        <dsp:cNvSpPr/>
      </dsp:nvSpPr>
      <dsp:spPr>
        <a:xfrm>
          <a:off x="0" y="1616376"/>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baseline="0"/>
            <a:t>Hardcoded variables/secrets </a:t>
          </a:r>
          <a:r>
            <a:rPr lang="en-GB" sz="1800" b="0" kern="1200" baseline="0"/>
            <a:t>😲</a:t>
          </a:r>
          <a:endParaRPr lang="en-GB" sz="1800" kern="1200"/>
        </a:p>
      </dsp:txBody>
      <dsp:txXfrm>
        <a:off x="22617" y="1638993"/>
        <a:ext cx="5502126" cy="418086"/>
      </dsp:txXfrm>
    </dsp:sp>
    <dsp:sp modelId="{09A0B944-3B7B-4623-82C0-D05838769701}">
      <dsp:nvSpPr>
        <dsp:cNvPr id="0" name=""/>
        <dsp:cNvSpPr/>
      </dsp:nvSpPr>
      <dsp:spPr>
        <a:xfrm>
          <a:off x="0" y="2131535"/>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0" kern="1200" baseline="0"/>
            <a:t>No backups 🤦‍♀️</a:t>
          </a:r>
          <a:endParaRPr lang="en-GB" sz="1800" kern="1200"/>
        </a:p>
      </dsp:txBody>
      <dsp:txXfrm>
        <a:off x="22617" y="2154152"/>
        <a:ext cx="5502126" cy="418086"/>
      </dsp:txXfrm>
    </dsp:sp>
    <dsp:sp modelId="{32A61031-7C51-4427-907C-57E9A9457754}">
      <dsp:nvSpPr>
        <dsp:cNvPr id="0" name=""/>
        <dsp:cNvSpPr/>
      </dsp:nvSpPr>
      <dsp:spPr>
        <a:xfrm>
          <a:off x="0" y="2646695"/>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0" kern="1200" baseline="0"/>
            <a:t>No access control 😱</a:t>
          </a:r>
          <a:endParaRPr lang="en-GB" sz="1800" kern="1200"/>
        </a:p>
      </dsp:txBody>
      <dsp:txXfrm>
        <a:off x="22617" y="2669312"/>
        <a:ext cx="5502126" cy="418086"/>
      </dsp:txXfrm>
    </dsp:sp>
    <dsp:sp modelId="{0E1F5050-5ED5-46A2-B57C-92A339F73AFC}">
      <dsp:nvSpPr>
        <dsp:cNvPr id="0" name=""/>
        <dsp:cNvSpPr/>
      </dsp:nvSpPr>
      <dsp:spPr>
        <a:xfrm>
          <a:off x="0" y="3161855"/>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0" kern="1200" baseline="0"/>
            <a:t>No way of sharing scripts 🤮</a:t>
          </a:r>
          <a:endParaRPr lang="en-GB" sz="1800" kern="1200"/>
        </a:p>
      </dsp:txBody>
      <dsp:txXfrm>
        <a:off x="22617" y="3184472"/>
        <a:ext cx="5502126" cy="418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3D237-AE94-49CD-973A-CDE8622625E0}">
      <dsp:nvSpPr>
        <dsp:cNvPr id="0" name=""/>
        <dsp:cNvSpPr/>
      </dsp:nvSpPr>
      <dsp:spPr>
        <a:xfrm>
          <a:off x="0" y="46259"/>
          <a:ext cx="5547360" cy="6084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baseline="0" dirty="0"/>
            <a:t>Error Handling</a:t>
          </a:r>
          <a:endParaRPr lang="en-GB" sz="2600" kern="1200" dirty="0"/>
        </a:p>
      </dsp:txBody>
      <dsp:txXfrm>
        <a:off x="29700" y="75959"/>
        <a:ext cx="5487960" cy="549000"/>
      </dsp:txXfrm>
    </dsp:sp>
    <dsp:sp modelId="{DB72E4B6-F7C7-4528-9802-1F96322FE122}">
      <dsp:nvSpPr>
        <dsp:cNvPr id="0" name=""/>
        <dsp:cNvSpPr/>
      </dsp:nvSpPr>
      <dsp:spPr>
        <a:xfrm>
          <a:off x="0" y="729539"/>
          <a:ext cx="5547360" cy="6084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baseline="0" dirty="0"/>
            <a:t>Consistency</a:t>
          </a:r>
          <a:endParaRPr lang="en-GB" sz="2600" kern="1200" dirty="0"/>
        </a:p>
      </dsp:txBody>
      <dsp:txXfrm>
        <a:off x="29700" y="759239"/>
        <a:ext cx="5487960" cy="549000"/>
      </dsp:txXfrm>
    </dsp:sp>
    <dsp:sp modelId="{FFFD07E7-4713-42D6-AFB8-532F043BFB82}">
      <dsp:nvSpPr>
        <dsp:cNvPr id="0" name=""/>
        <dsp:cNvSpPr/>
      </dsp:nvSpPr>
      <dsp:spPr>
        <a:xfrm>
          <a:off x="0" y="1412819"/>
          <a:ext cx="5547360" cy="6084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baseline="0"/>
            <a:t>Visibility</a:t>
          </a:r>
          <a:endParaRPr lang="en-GB" sz="2600" kern="1200"/>
        </a:p>
      </dsp:txBody>
      <dsp:txXfrm>
        <a:off x="29700" y="1442519"/>
        <a:ext cx="5487960" cy="549000"/>
      </dsp:txXfrm>
    </dsp:sp>
    <dsp:sp modelId="{FCDE7F1E-FAD4-47F9-AB74-A1111FAA0363}">
      <dsp:nvSpPr>
        <dsp:cNvPr id="0" name=""/>
        <dsp:cNvSpPr/>
      </dsp:nvSpPr>
      <dsp:spPr>
        <a:xfrm>
          <a:off x="0" y="2096099"/>
          <a:ext cx="5547360" cy="6084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baseline="0"/>
            <a:t>Performance</a:t>
          </a:r>
          <a:endParaRPr lang="en-GB" sz="2600" kern="1200"/>
        </a:p>
      </dsp:txBody>
      <dsp:txXfrm>
        <a:off x="29700" y="2125799"/>
        <a:ext cx="5487960" cy="549000"/>
      </dsp:txXfrm>
    </dsp:sp>
    <dsp:sp modelId="{0311AE03-6EA1-4808-BC60-D780C2E4898C}">
      <dsp:nvSpPr>
        <dsp:cNvPr id="0" name=""/>
        <dsp:cNvSpPr/>
      </dsp:nvSpPr>
      <dsp:spPr>
        <a:xfrm>
          <a:off x="0" y="2779380"/>
          <a:ext cx="5547360" cy="6084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baseline="0"/>
            <a:t>Compatibility</a:t>
          </a:r>
          <a:endParaRPr lang="en-GB" sz="2600" kern="1200"/>
        </a:p>
      </dsp:txBody>
      <dsp:txXfrm>
        <a:off x="29700" y="2809080"/>
        <a:ext cx="5487960" cy="549000"/>
      </dsp:txXfrm>
    </dsp:sp>
    <dsp:sp modelId="{3E0DE578-EC35-4050-915A-A6CE6E71718E}">
      <dsp:nvSpPr>
        <dsp:cNvPr id="0" name=""/>
        <dsp:cNvSpPr/>
      </dsp:nvSpPr>
      <dsp:spPr>
        <a:xfrm>
          <a:off x="0" y="3462660"/>
          <a:ext cx="5547360" cy="6084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baseline="0"/>
            <a:t>Usability</a:t>
          </a:r>
          <a:endParaRPr lang="en-GB" sz="2600" kern="1200"/>
        </a:p>
      </dsp:txBody>
      <dsp:txXfrm>
        <a:off x="29700" y="3492360"/>
        <a:ext cx="5487960" cy="549000"/>
      </dsp:txXfrm>
    </dsp:sp>
    <dsp:sp modelId="{0DB8B9C5-0E62-4E6C-A666-3E3FDC43ADF0}">
      <dsp:nvSpPr>
        <dsp:cNvPr id="0" name=""/>
        <dsp:cNvSpPr/>
      </dsp:nvSpPr>
      <dsp:spPr>
        <a:xfrm>
          <a:off x="0" y="4145940"/>
          <a:ext cx="5547360" cy="6084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baseline="0"/>
            <a:t>Security</a:t>
          </a:r>
          <a:endParaRPr lang="en-GB" sz="2600" kern="1200"/>
        </a:p>
      </dsp:txBody>
      <dsp:txXfrm>
        <a:off x="29700" y="4175640"/>
        <a:ext cx="5487960" cy="549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53666B-85D6-6645-ADA4-E0088834153F}" type="datetimeFigureOut">
              <a:rPr lang="en-US" smtClean="0"/>
              <a:t>5/22/2019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1610545-018B-9B41-83C4-633863149D73}" type="slidenum">
              <a:rPr lang="en-US" smtClean="0"/>
              <a:t>‹#›</a:t>
            </a:fld>
            <a:endParaRPr lang="en-US"/>
          </a:p>
        </p:txBody>
      </p:sp>
    </p:spTree>
    <p:extLst>
      <p:ext uri="{BB962C8B-B14F-4D97-AF65-F5344CB8AC3E}">
        <p14:creationId xmlns:p14="http://schemas.microsoft.com/office/powerpoint/2010/main" val="3362469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E69956-1D35-48D8-975B-008F541E06B3}" type="datetimeFigureOut">
              <a:rPr lang="en-GB" smtClean="0"/>
              <a:t>22/05/2019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9E77B-23F2-4D26-B3FA-6109AB5D8139}" type="slidenum">
              <a:rPr lang="en-GB" smtClean="0"/>
              <a:t>‹#›</a:t>
            </a:fld>
            <a:endParaRPr lang="en-GB"/>
          </a:p>
        </p:txBody>
      </p:sp>
    </p:spTree>
    <p:extLst>
      <p:ext uri="{BB962C8B-B14F-4D97-AF65-F5344CB8AC3E}">
        <p14:creationId xmlns:p14="http://schemas.microsoft.com/office/powerpoint/2010/main" val="181766641"/>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25370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0332" b="5138"/>
          <a:stretch/>
        </p:blipFill>
        <p:spPr>
          <a:xfrm>
            <a:off x="1" y="0"/>
            <a:ext cx="12192000" cy="6858000"/>
          </a:xfrm>
          <a:prstGeom prst="rect">
            <a:avLst/>
          </a:prstGeom>
        </p:spPr>
      </p:pic>
      <p:sp>
        <p:nvSpPr>
          <p:cNvPr id="10" name="Rectangle 9"/>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1</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126700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Divider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7765" r="739" b="8374"/>
          <a:stretch/>
        </p:blipFill>
        <p:spPr>
          <a:xfrm>
            <a:off x="0" y="-10634"/>
            <a:ext cx="12192000" cy="6868633"/>
          </a:xfrm>
          <a:prstGeom prst="rect">
            <a:avLst/>
          </a:prstGeom>
        </p:spPr>
      </p:pic>
      <p:sp>
        <p:nvSpPr>
          <p:cNvPr id="4" name="Rectangle 3"/>
          <p:cNvSpPr/>
          <p:nvPr userDrawn="1"/>
        </p:nvSpPr>
        <p:spPr>
          <a:xfrm>
            <a:off x="0" y="-10634"/>
            <a:ext cx="12204405" cy="6868634"/>
          </a:xfrm>
          <a:prstGeom prst="rect">
            <a:avLst/>
          </a:prstGeom>
          <a:solidFill>
            <a:schemeClr val="tx2">
              <a:alpha val="86000"/>
            </a:scheme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
        <p:nvSpPr>
          <p:cNvPr id="4" name="Date Placeholder 3"/>
          <p:cNvSpPr>
            <a:spLocks noGrp="1"/>
          </p:cNvSpPr>
          <p:nvPr>
            <p:ph type="dt" sz="half" idx="10"/>
          </p:nvPr>
        </p:nvSpPr>
        <p:spPr/>
        <p:txBody>
          <a:bodyPr/>
          <a:lstStyle/>
          <a:p>
            <a:fld id="{52CE7471-9FF8-405C-A532-D819D644F7A5}" type="datetime1">
              <a:rPr lang="en-US" smtClean="0"/>
              <a:t>5/22/2019</a:t>
            </a:fld>
            <a:endParaRPr lang="en-GB" dirty="0"/>
          </a:p>
        </p:txBody>
      </p:sp>
      <p:sp>
        <p:nvSpPr>
          <p:cNvPr id="5" name="Slide Number Placeholder 4"/>
          <p:cNvSpPr>
            <a:spLocks noGrp="1"/>
          </p:cNvSpPr>
          <p:nvPr>
            <p:ph type="sldNum" sz="quarter" idx="11"/>
          </p:nvPr>
        </p:nvSpPr>
        <p:spPr/>
        <p:txBody>
          <a:bodyPr/>
          <a:lstStyle/>
          <a:p>
            <a:fld id="{03862D22-1FD5-4C7E-BA3B-46D6EFE9E34E}" type="slidenum">
              <a:rPr lang="en-GB" smtClean="0"/>
              <a:pPr/>
              <a:t>‹#›</a:t>
            </a:fld>
            <a:endParaRPr lang="en-GB" dirty="0"/>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523803"/>
      </p:ext>
    </p:extLst>
  </p:cSld>
  <p:clrMapOvr>
    <a:masterClrMapping/>
  </p:clrMapOvr>
  <p:extLst mod="1">
    <p:ext uri="{DCECCB84-F9BA-43D5-87BE-67443E8EF086}">
      <p15:sldGuideLst xmlns:p15="http://schemas.microsoft.com/office/powerpoint/2012/main">
        <p15:guide id="1" pos="3840">
          <p15:clr>
            <a:srgbClr val="FBAE40"/>
          </p15:clr>
        </p15:guide>
        <p15:guide id="2" pos="7439">
          <p15:clr>
            <a:srgbClr val="FBAE40"/>
          </p15:clr>
        </p15:guide>
        <p15:guide id="3" orient="horz" pos="3838">
          <p15:clr>
            <a:srgbClr val="FBAE40"/>
          </p15:clr>
        </p15:guide>
        <p15:guide id="4" orient="horz" pos="4133">
          <p15:clr>
            <a:srgbClr val="FBAE40"/>
          </p15:clr>
        </p15:guide>
        <p15:guide id="5" orient="horz" pos="132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ntent no header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F2CC0F-37FD-4EF7-9AD7-BA90A25108CF}" type="datetime1">
              <a:rPr lang="en-US" smtClean="0"/>
              <a:t>5/22/2019</a:t>
            </a:fld>
            <a:endParaRPr lang="en-GB" dirty="0"/>
          </a:p>
        </p:txBody>
      </p:sp>
      <p:sp>
        <p:nvSpPr>
          <p:cNvPr id="4" name="Slide Number Placeholder 3"/>
          <p:cNvSpPr>
            <a:spLocks noGrp="1"/>
          </p:cNvSpPr>
          <p:nvPr>
            <p:ph type="sldNum" sz="quarter" idx="11"/>
          </p:nvPr>
        </p:nvSpPr>
        <p:spPr/>
        <p:txBody>
          <a:bodyPr/>
          <a:lstStyle/>
          <a:p>
            <a:fld id="{03862D22-1FD5-4C7E-BA3B-46D6EFE9E34E}" type="slidenum">
              <a:rPr lang="en-GB" smtClean="0"/>
              <a:pPr/>
              <a:t>‹#›</a:t>
            </a:fld>
            <a:endParaRPr lang="en-GB" dirty="0"/>
          </a:p>
        </p:txBody>
      </p:sp>
      <p:sp>
        <p:nvSpPr>
          <p:cNvPr id="5"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1904590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1 column">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17AC475-C17F-473D-AC6D-41DA4FB90402}" type="datetime1">
              <a:rPr lang="en-US" smtClean="0"/>
              <a:t>5/22/2019</a:t>
            </a:fld>
            <a:endParaRPr lang="en-GB" dirty="0"/>
          </a:p>
        </p:txBody>
      </p:sp>
      <p:sp>
        <p:nvSpPr>
          <p:cNvPr id="5" name="Slide Number Placeholder 4"/>
          <p:cNvSpPr>
            <a:spLocks noGrp="1"/>
          </p:cNvSpPr>
          <p:nvPr>
            <p:ph type="sldNum" sz="quarter" idx="11"/>
          </p:nvPr>
        </p:nvSpPr>
        <p:spPr/>
        <p:txBody>
          <a:bodyPr/>
          <a:lstStyle/>
          <a:p>
            <a:fld id="{03862D22-1FD5-4C7E-BA3B-46D6EFE9E34E}" type="slidenum">
              <a:rPr lang="en-GB" smtClean="0"/>
              <a:pPr/>
              <a:t>‹#›</a:t>
            </a:fld>
            <a:endParaRPr lang="en-GB" dirty="0"/>
          </a:p>
        </p:txBody>
      </p:sp>
      <p:sp>
        <p:nvSpPr>
          <p:cNvPr id="6" name="Title 5"/>
          <p:cNvSpPr>
            <a:spLocks noGrp="1"/>
          </p:cNvSpPr>
          <p:nvPr>
            <p:ph type="title"/>
          </p:nvPr>
        </p:nvSpPr>
        <p:spPr/>
        <p:txBody>
          <a:bodyPr/>
          <a:lstStyle/>
          <a:p>
            <a:r>
              <a:rPr lang="en-US"/>
              <a:t>Click to edit Master title style</a:t>
            </a:r>
          </a:p>
        </p:txBody>
      </p:sp>
      <p:sp>
        <p:nvSpPr>
          <p:cNvPr id="7"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Tree>
    <p:extLst>
      <p:ext uri="{BB962C8B-B14F-4D97-AF65-F5344CB8AC3E}">
        <p14:creationId xmlns:p14="http://schemas.microsoft.com/office/powerpoint/2010/main" val="1603428257"/>
      </p:ext>
    </p:extLst>
  </p:cSld>
  <p:clrMapOvr>
    <a:masterClrMapping/>
  </p:clrMapOvr>
  <p:extLst mod="1">
    <p:ext uri="{DCECCB84-F9BA-43D5-87BE-67443E8EF086}">
      <p15:sldGuideLst xmlns:p15="http://schemas.microsoft.com/office/powerpoint/2012/main">
        <p15:guide id="2" pos="3840" userDrawn="1">
          <p15:clr>
            <a:srgbClr val="FBAE40"/>
          </p15:clr>
        </p15:guide>
        <p15:guide id="4" pos="7439" userDrawn="1">
          <p15:clr>
            <a:srgbClr val="FBAE40"/>
          </p15:clr>
        </p15:guide>
        <p15:guide id="6" orient="horz" pos="3838" userDrawn="1">
          <p15:clr>
            <a:srgbClr val="FBAE40"/>
          </p15:clr>
        </p15:guide>
        <p15:guide id="7" orient="horz" pos="4133" userDrawn="1">
          <p15:clr>
            <a:srgbClr val="FBAE40"/>
          </p15:clr>
        </p15:guide>
        <p15:guide id="8" orient="horz" pos="132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2 column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381000" y="1676400"/>
            <a:ext cx="5547360" cy="4800600"/>
          </a:xfrm>
        </p:spPr>
        <p:txBody>
          <a:bodyPr/>
          <a:lstStyle>
            <a:lvl1pPr>
              <a:defRPr spc="0"/>
            </a:lvl1pPr>
            <a:lvl2pPr>
              <a:defRPr spc="0"/>
            </a:lvl2pPr>
            <a:lvl3pPr>
              <a:defRPr spc="0"/>
            </a:lvl3pPr>
            <a:lvl5pPr>
              <a:defRPr spc="0"/>
            </a:lvl5pPr>
            <a:lvl6pPr>
              <a:defRPr spc="0"/>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
        <p:nvSpPr>
          <p:cNvPr id="5" name="Date Placeholder 4"/>
          <p:cNvSpPr>
            <a:spLocks noGrp="1"/>
          </p:cNvSpPr>
          <p:nvPr>
            <p:ph type="dt" sz="half" idx="10"/>
          </p:nvPr>
        </p:nvSpPr>
        <p:spPr/>
        <p:txBody>
          <a:bodyPr/>
          <a:lstStyle/>
          <a:p>
            <a:fld id="{0DE2A617-57AD-4592-B7CE-79EE11943FE6}" type="datetime1">
              <a:rPr lang="en-US" smtClean="0"/>
              <a:t>5/22/2019</a:t>
            </a:fld>
            <a:endParaRPr lang="en-GB" dirty="0"/>
          </a:p>
        </p:txBody>
      </p:sp>
      <p:sp>
        <p:nvSpPr>
          <p:cNvPr id="6" name="Slide Number Placeholder 5"/>
          <p:cNvSpPr>
            <a:spLocks noGrp="1"/>
          </p:cNvSpPr>
          <p:nvPr>
            <p:ph type="sldNum" sz="quarter" idx="11"/>
          </p:nvPr>
        </p:nvSpPr>
        <p:spPr/>
        <p:txBody>
          <a:bodyPr/>
          <a:lstStyle/>
          <a:p>
            <a:fld id="{03862D22-1FD5-4C7E-BA3B-46D6EFE9E34E}" type="slidenum">
              <a:rPr lang="en-GB" smtClean="0"/>
              <a:pPr/>
              <a:t>‹#›</a:t>
            </a:fld>
            <a:endParaRPr lang="en-GB" dirty="0"/>
          </a:p>
        </p:txBody>
      </p:sp>
      <p:sp>
        <p:nvSpPr>
          <p:cNvPr id="7" name="Title 6"/>
          <p:cNvSpPr>
            <a:spLocks noGrp="1"/>
          </p:cNvSpPr>
          <p:nvPr>
            <p:ph type="title"/>
          </p:nvPr>
        </p:nvSpPr>
        <p:spPr/>
        <p:txBody>
          <a:bodyPr/>
          <a:lstStyle/>
          <a:p>
            <a:r>
              <a:rPr lang="en-US"/>
              <a:t>Click to edit Master title style</a:t>
            </a:r>
          </a:p>
        </p:txBody>
      </p:sp>
      <p:sp>
        <p:nvSpPr>
          <p:cNvPr id="9" name="Content Placeholder 3"/>
          <p:cNvSpPr>
            <a:spLocks noGrp="1"/>
          </p:cNvSpPr>
          <p:nvPr>
            <p:ph sz="half" idx="12" hasCustomPrompt="1"/>
          </p:nvPr>
        </p:nvSpPr>
        <p:spPr bwMode="gray">
          <a:xfrm>
            <a:off x="6263640" y="1676400"/>
            <a:ext cx="5547360" cy="4800600"/>
          </a:xfrm>
        </p:spPr>
        <p:txBody>
          <a:bodyPr/>
          <a:lstStyle>
            <a:lvl1pPr>
              <a:defRPr spc="0"/>
            </a:lvl1pPr>
            <a:lvl2pPr>
              <a:defRPr spc="0"/>
            </a:lvl2pPr>
            <a:lvl3pPr>
              <a:defRPr spc="0"/>
            </a:lvl3pPr>
            <a:lvl5pPr>
              <a:defRPr spc="0"/>
            </a:lvl5pPr>
            <a:lvl6pPr>
              <a:defRPr spc="0"/>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Tree>
    <p:extLst>
      <p:ext uri="{BB962C8B-B14F-4D97-AF65-F5344CB8AC3E}">
        <p14:creationId xmlns:p14="http://schemas.microsoft.com/office/powerpoint/2010/main" val="2482397547"/>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bwMode="gray">
          <a:xfrm>
            <a:off x="381002" y="1676401"/>
            <a:ext cx="5471159" cy="4800600"/>
          </a:xfrm>
        </p:spPr>
        <p:txBody>
          <a:bodyPr/>
          <a:lstStyle>
            <a:lvl1pPr>
              <a:defRPr b="0"/>
            </a:lvl1pPr>
          </a:lstStyle>
          <a:p>
            <a:pPr lvl="0"/>
            <a:r>
              <a:rPr lang="en-US" noProof="0" dirty="0"/>
              <a:t>Click to edit master text styles</a:t>
            </a:r>
          </a:p>
        </p:txBody>
      </p:sp>
      <p:sp>
        <p:nvSpPr>
          <p:cNvPr id="4" name="Content Placeholder 3"/>
          <p:cNvSpPr>
            <a:spLocks noGrp="1"/>
          </p:cNvSpPr>
          <p:nvPr>
            <p:ph sz="half" idx="2" hasCustomPrompt="1"/>
          </p:nvPr>
        </p:nvSpPr>
        <p:spPr bwMode="gray">
          <a:xfrm>
            <a:off x="6339840" y="1676402"/>
            <a:ext cx="5471160" cy="3124198"/>
          </a:xfrm>
        </p:spPr>
        <p:txBody>
          <a:bodyPr/>
          <a:lstStyle>
            <a:lvl1pPr>
              <a:spcBef>
                <a:spcPts val="0"/>
              </a:spcBef>
              <a:defRPr sz="3200" b="1" spc="0" baseline="0">
                <a:solidFill>
                  <a:schemeClr val="accent1"/>
                </a:solidFill>
              </a:defRPr>
            </a:lvl1pPr>
          </a:lstStyle>
          <a:p>
            <a:pPr lvl="0"/>
            <a:r>
              <a:rPr lang="en-US" noProof="0" dirty="0"/>
              <a:t>Click to edit master text styles remember to resize text based on size of quote or copy.</a:t>
            </a:r>
          </a:p>
        </p:txBody>
      </p:sp>
      <p:sp>
        <p:nvSpPr>
          <p:cNvPr id="7" name="Content Placeholder 2"/>
          <p:cNvSpPr>
            <a:spLocks noGrp="1"/>
          </p:cNvSpPr>
          <p:nvPr>
            <p:ph sz="half" idx="10" hasCustomPrompt="1"/>
          </p:nvPr>
        </p:nvSpPr>
        <p:spPr bwMode="gray">
          <a:xfrm>
            <a:off x="6339842" y="4876800"/>
            <a:ext cx="5471159" cy="1600200"/>
          </a:xfrm>
        </p:spPr>
        <p:txBody>
          <a:bodyPr/>
          <a:lstStyle>
            <a:lvl1pPr>
              <a:defRPr sz="1600" b="0" baseline="0"/>
            </a:lvl1pPr>
          </a:lstStyle>
          <a:p>
            <a:pPr lvl="0"/>
            <a:r>
              <a:rPr lang="en-US" noProof="0" dirty="0"/>
              <a:t>Quote attribution</a:t>
            </a:r>
            <a:br>
              <a:rPr lang="en-US" noProof="0" dirty="0"/>
            </a:br>
            <a:r>
              <a:rPr lang="en-US" noProof="0" dirty="0"/>
              <a:t>If needed</a:t>
            </a:r>
          </a:p>
        </p:txBody>
      </p:sp>
      <p:sp>
        <p:nvSpPr>
          <p:cNvPr id="2" name="Date Placeholder 1"/>
          <p:cNvSpPr>
            <a:spLocks noGrp="1"/>
          </p:cNvSpPr>
          <p:nvPr>
            <p:ph type="dt" sz="half" idx="11"/>
          </p:nvPr>
        </p:nvSpPr>
        <p:spPr/>
        <p:txBody>
          <a:bodyPr/>
          <a:lstStyle/>
          <a:p>
            <a:fld id="{EB0D7373-30A9-4A93-9B1F-CBC9E5A76D2B}" type="datetime1">
              <a:rPr lang="en-US" smtClean="0"/>
              <a:t>5/22/2019</a:t>
            </a:fld>
            <a:endParaRPr lang="en-GB" dirty="0"/>
          </a:p>
        </p:txBody>
      </p:sp>
      <p:sp>
        <p:nvSpPr>
          <p:cNvPr id="5" name="Slide Number Placeholder 4"/>
          <p:cNvSpPr>
            <a:spLocks noGrp="1"/>
          </p:cNvSpPr>
          <p:nvPr>
            <p:ph type="sldNum" sz="quarter" idx="12"/>
          </p:nvPr>
        </p:nvSpPr>
        <p:spPr/>
        <p:txBody>
          <a:bodyPr/>
          <a:lstStyle/>
          <a:p>
            <a:fld id="{03862D22-1FD5-4C7E-BA3B-46D6EFE9E34E}" type="slidenum">
              <a:rPr lang="en-GB" smtClean="0"/>
              <a:pPr/>
              <a:t>‹#›</a:t>
            </a:fld>
            <a:endParaRPr lang="en-GB" dirty="0"/>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8747060"/>
      </p:ext>
    </p:extLst>
  </p:cSld>
  <p:clrMapOvr>
    <a:masterClrMapping/>
  </p:clrMapOvr>
  <p:extLst mod="1">
    <p:ext uri="{DCECCB84-F9BA-43D5-87BE-67443E8EF086}">
      <p15:sldGuideLst xmlns:p15="http://schemas.microsoft.com/office/powerpoint/2012/main">
        <p15:guide id="1" orient="horz" pos="3024" userDrawn="1">
          <p15:clr>
            <a:srgbClr val="FBAE40"/>
          </p15:clr>
        </p15:guide>
        <p15:guide id="2" orient="horz" pos="30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4F2CC0F-37FD-4EF7-9AD7-BA90A25108CF}" type="datetime1">
              <a:rPr lang="en-US" smtClean="0"/>
              <a:t>5/22/2019</a:t>
            </a:fld>
            <a:endParaRPr lang="en-GB" dirty="0"/>
          </a:p>
        </p:txBody>
      </p:sp>
      <p:sp>
        <p:nvSpPr>
          <p:cNvPr id="4" name="Slide Number Placeholder 3"/>
          <p:cNvSpPr>
            <a:spLocks noGrp="1"/>
          </p:cNvSpPr>
          <p:nvPr>
            <p:ph type="sldNum" sz="quarter" idx="11"/>
          </p:nvPr>
        </p:nvSpPr>
        <p:spPr/>
        <p:txBody>
          <a:bodyPr/>
          <a:lstStyle/>
          <a:p>
            <a:fld id="{03862D22-1FD5-4C7E-BA3B-46D6EFE9E34E}" type="slidenum">
              <a:rPr lang="en-GB" smtClean="0"/>
              <a:pPr/>
              <a:t>‹#›</a:t>
            </a:fld>
            <a:endParaRPr lang="en-GB"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2910307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Text with full image - option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007" t="34876" r="32815" b="10144"/>
          <a:stretch/>
        </p:blipFill>
        <p:spPr>
          <a:xfrm>
            <a:off x="0" y="1"/>
            <a:ext cx="12191999" cy="6858000"/>
          </a:xfrm>
          <a:prstGeom prst="rect">
            <a:avLst/>
          </a:prstGeom>
        </p:spPr>
      </p:pic>
      <p:sp>
        <p:nvSpPr>
          <p:cNvPr id="10"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fld id="{C4B889F0-5AB9-4055-979A-87161B2701DC}" type="datetime1">
              <a:rPr lang="en-US" smtClean="0"/>
              <a:t>5/22/2019</a:t>
            </a:fld>
            <a:endParaRPr lang="en-GB" dirty="0"/>
          </a:p>
        </p:txBody>
      </p:sp>
      <p:sp>
        <p:nvSpPr>
          <p:cNvPr id="3" name="Slide Number Placeholder 2"/>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1464330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 option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222" t="16674" r="4061" b="6643"/>
          <a:stretch/>
        </p:blipFill>
        <p:spPr>
          <a:xfrm>
            <a:off x="1" y="0"/>
            <a:ext cx="12192000" cy="6858000"/>
          </a:xfrm>
          <a:prstGeom prst="rect">
            <a:avLst/>
          </a:prstGeom>
        </p:spPr>
      </p:pic>
      <p:sp>
        <p:nvSpPr>
          <p:cNvPr id="3"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10515600" y="441337"/>
            <a:ext cx="1236488" cy="473063"/>
          </a:xfrm>
          <a:prstGeom prst="rect">
            <a:avLst/>
          </a:prstGeom>
        </p:spPr>
      </p:pic>
      <p:sp>
        <p:nvSpPr>
          <p:cNvPr id="2" name="Date Placeholder 1"/>
          <p:cNvSpPr>
            <a:spLocks noGrp="1"/>
          </p:cNvSpPr>
          <p:nvPr>
            <p:ph type="dt" sz="half" idx="11"/>
          </p:nvPr>
        </p:nvSpPr>
        <p:spPr/>
        <p:txBody>
          <a:bodyPr/>
          <a:lstStyle>
            <a:lvl1pPr>
              <a:defRPr>
                <a:solidFill>
                  <a:schemeClr val="bg1"/>
                </a:solidFill>
              </a:defRPr>
            </a:lvl1pPr>
          </a:lstStyle>
          <a:p>
            <a:fld id="{DBB35B98-5A15-44B5-8E8F-920840400E60}" type="datetime1">
              <a:rPr lang="en-US" smtClean="0"/>
              <a:t>5/22/2019</a:t>
            </a:fld>
            <a:endParaRPr lang="en-GB"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spTree>
    <p:extLst>
      <p:ext uri="{BB962C8B-B14F-4D97-AF65-F5344CB8AC3E}">
        <p14:creationId xmlns:p14="http://schemas.microsoft.com/office/powerpoint/2010/main" val="630075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 option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 y="0"/>
            <a:ext cx="12190614" cy="6858000"/>
          </a:xfrm>
          <a:prstGeom prst="rect">
            <a:avLst/>
          </a:prstGeom>
        </p:spPr>
      </p:pic>
      <p:sp>
        <p:nvSpPr>
          <p:cNvPr id="3"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fld id="{DBB35B98-5A15-44B5-8E8F-920840400E60}" type="datetime1">
              <a:rPr lang="en-US" smtClean="0"/>
              <a:t>5/22/2019</a:t>
            </a:fld>
            <a:endParaRPr lang="en-GB"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3">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2060" t="14488" r="3629" b="14488"/>
          <a:stretch/>
        </p:blipFill>
        <p:spPr>
          <a:xfrm>
            <a:off x="0" y="0"/>
            <a:ext cx="12192000" cy="6858000"/>
          </a:xfrm>
          <a:prstGeom prst="rect">
            <a:avLst/>
          </a:prstGeom>
        </p:spPr>
      </p:pic>
      <p:sp>
        <p:nvSpPr>
          <p:cNvPr id="12" name="Rectangle 11"/>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2</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20677220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Text with full image - option 4">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20175" b="4824"/>
          <a:stretch/>
        </p:blipFill>
        <p:spPr>
          <a:xfrm>
            <a:off x="0" y="1"/>
            <a:ext cx="12191999" cy="6858000"/>
          </a:xfrm>
          <a:prstGeom prst="rect">
            <a:avLst/>
          </a:prstGeom>
        </p:spPr>
      </p:pic>
      <p:sp>
        <p:nvSpPr>
          <p:cNvPr id="10"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fld id="{C4B889F0-5AB9-4055-979A-87161B2701DC}" type="datetime1">
              <a:rPr lang="en-US" smtClean="0"/>
              <a:t>5/22/2019</a:t>
            </a:fld>
            <a:endParaRPr lang="en-GB" dirty="0"/>
          </a:p>
        </p:txBody>
      </p:sp>
      <p:sp>
        <p:nvSpPr>
          <p:cNvPr id="3" name="Slide Number Placeholder 2"/>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8" name="TextBox 7"/>
          <p:cNvSpPr txBox="1"/>
          <p:nvPr userDrawn="1"/>
        </p:nvSpPr>
        <p:spPr>
          <a:xfrm>
            <a:off x="381600" y="6019200"/>
            <a:ext cx="11430000" cy="369332"/>
          </a:xfrm>
          <a:prstGeom prst="rect">
            <a:avLst/>
          </a:prstGeom>
          <a:noFill/>
        </p:spPr>
        <p:txBody>
          <a:bodyPr wrap="square" lIns="0" tIns="0" rIns="0" bIns="0" rtlCol="0">
            <a:spAutoFit/>
          </a:bodyPr>
          <a:lstStyle/>
          <a:p>
            <a:pPr>
              <a:spcAft>
                <a:spcPts val="600"/>
              </a:spcAft>
            </a:pPr>
            <a:r>
              <a:rPr lang="en-GB" sz="1200" i="0" noProof="0" dirty="0">
                <a:solidFill>
                  <a:schemeClr val="bg1"/>
                </a:solidFill>
                <a:latin typeface="+mn-lt"/>
              </a:rPr>
              <a:t>© 2017 The Sage Group plc or its licensors. Sage, Sage logos, Sage product and service names mentioned herein are the trademarks of The Sage Group plc or its licensors. All other trademarks are the property of their respective owners.</a:t>
            </a:r>
            <a:endParaRPr lang="en-US" sz="1200" i="0" noProof="0" dirty="0">
              <a:solidFill>
                <a:schemeClr val="bg1"/>
              </a:solidFill>
              <a:latin typeface="+mn-lt"/>
            </a:endParaRPr>
          </a:p>
        </p:txBody>
      </p:sp>
      <p:sp>
        <p:nvSpPr>
          <p:cNvPr id="5" name="TextBox 4"/>
          <p:cNvSpPr txBox="1"/>
          <p:nvPr userDrawn="1"/>
        </p:nvSpPr>
        <p:spPr>
          <a:xfrm>
            <a:off x="381600" y="2973600"/>
            <a:ext cx="11430000" cy="738664"/>
          </a:xfrm>
          <a:prstGeom prst="rect">
            <a:avLst/>
          </a:prstGeom>
          <a:noFill/>
        </p:spPr>
        <p:txBody>
          <a:bodyPr wrap="square" lIns="0" tIns="0" rIns="0" bIns="0" rtlCol="0">
            <a:spAutoFit/>
          </a:bodyPr>
          <a:lstStyle/>
          <a:p>
            <a:pPr algn="ctr"/>
            <a:r>
              <a:rPr lang="en-US" sz="4800" b="1" noProof="0" dirty="0">
                <a:solidFill>
                  <a:schemeClr val="bg1"/>
                </a:solidFill>
              </a:rPr>
              <a:t>Thank you</a:t>
            </a:r>
            <a:endParaRPr lang="en-GB" sz="4800" b="1" dirty="0">
              <a:solidFill>
                <a:schemeClr val="bg1"/>
              </a:soli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33038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09" b="15360"/>
          <a:stretch/>
        </p:blipFill>
        <p:spPr>
          <a:xfrm>
            <a:off x="1" y="0"/>
            <a:ext cx="12192000" cy="6858000"/>
          </a:xfrm>
          <a:prstGeom prst="rect">
            <a:avLst/>
          </a:prstGeom>
        </p:spPr>
      </p:pic>
      <p:sp>
        <p:nvSpPr>
          <p:cNvPr id="10" name="Rectangle 9"/>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3</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2293252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Image title slide - option 5">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8" t="19228" r="16022" b="10923"/>
          <a:stretch/>
        </p:blipFill>
        <p:spPr>
          <a:xfrm>
            <a:off x="0" y="0"/>
            <a:ext cx="12192000" cy="6858000"/>
          </a:xfrm>
          <a:prstGeom prst="rect">
            <a:avLst/>
          </a:prstGeom>
        </p:spPr>
      </p:pic>
      <p:sp>
        <p:nvSpPr>
          <p:cNvPr id="9" name="Rectangle 8"/>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4</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4">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 t="5635" r="1" b="9835"/>
          <a:stretch/>
        </p:blipFill>
        <p:spPr>
          <a:xfrm>
            <a:off x="0" y="0"/>
            <a:ext cx="12191999" cy="6858000"/>
          </a:xfrm>
          <a:prstGeom prst="rect">
            <a:avLst/>
          </a:prstGeom>
        </p:spPr>
      </p:pic>
      <p:sp>
        <p:nvSpPr>
          <p:cNvPr id="9" name="Rectangle 8"/>
          <p:cNvSpPr/>
          <p:nvPr userDrawn="1"/>
        </p:nvSpPr>
        <p:spPr>
          <a:xfrm>
            <a:off x="8644"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5</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183821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6">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213" t="15690" r="1724" b="5859"/>
          <a:stretch/>
        </p:blipFill>
        <p:spPr>
          <a:xfrm>
            <a:off x="0" y="0"/>
            <a:ext cx="12192000" cy="6858000"/>
          </a:xfrm>
          <a:prstGeom prst="rect">
            <a:avLst/>
          </a:prstGeom>
        </p:spPr>
      </p:pic>
      <p:sp>
        <p:nvSpPr>
          <p:cNvPr id="10" name="Rectangle 9"/>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6</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4157901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green 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White/green title slide</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a:solidFill>
                  <a:srgbClr val="51534A"/>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486400" y="365761"/>
            <a:ext cx="1236488" cy="473063"/>
          </a:xfrm>
          <a:prstGeom prst="rect">
            <a:avLst/>
          </a:prstGeom>
          <a:noFill/>
          <a:ln>
            <a:noFill/>
          </a:ln>
        </p:spPr>
      </p:pic>
    </p:spTree>
    <p:extLst>
      <p:ext uri="{BB962C8B-B14F-4D97-AF65-F5344CB8AC3E}">
        <p14:creationId xmlns:p14="http://schemas.microsoft.com/office/powerpoint/2010/main" val="394123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255811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Divider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t="7892" r="1" b="7621"/>
          <a:stretch/>
        </p:blipFill>
        <p:spPr>
          <a:xfrm>
            <a:off x="-1" y="0"/>
            <a:ext cx="12188952" cy="6866916"/>
          </a:xfrm>
          <a:prstGeom prst="rect">
            <a:avLst/>
          </a:prstGeom>
        </p:spPr>
      </p:pic>
      <p:sp>
        <p:nvSpPr>
          <p:cNvPr id="4" name="Rectangle 3"/>
          <p:cNvSpPr/>
          <p:nvPr userDrawn="1"/>
        </p:nvSpPr>
        <p:spPr>
          <a:xfrm>
            <a:off x="0" y="0"/>
            <a:ext cx="12192000" cy="6866916"/>
          </a:xfrm>
          <a:prstGeom prst="rect">
            <a:avLst/>
          </a:prstGeom>
          <a:solidFill>
            <a:schemeClr val="tx2">
              <a:alpha val="86000"/>
            </a:scheme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0"/>
            <a:ext cx="12192000" cy="1219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gray">
          <a:xfrm>
            <a:off x="381000" y="228600"/>
            <a:ext cx="9677400" cy="777240"/>
          </a:xfrm>
          <a:prstGeom prst="rect">
            <a:avLst/>
          </a:prstGeom>
        </p:spPr>
        <p:txBody>
          <a:bodyPr vert="horz" lIns="0" tIns="0" rIns="0" bIns="0" rtlCol="0" anchor="ctr"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381000" y="1660537"/>
            <a:ext cx="11430000" cy="4816463"/>
          </a:xfrm>
          <a:prstGeom prst="rect">
            <a:avLst/>
          </a:prstGeom>
        </p:spPr>
        <p:txBody>
          <a:bodyPr vert="horz" lIns="0" tIns="0" rIns="0" bIns="0" rtlCol="0" anchor="t" anchorCtr="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
        <p:nvSpPr>
          <p:cNvPr id="4" name="Date Placeholder 3"/>
          <p:cNvSpPr>
            <a:spLocks noGrp="1"/>
          </p:cNvSpPr>
          <p:nvPr>
            <p:ph type="dt" sz="half" idx="2"/>
          </p:nvPr>
        </p:nvSpPr>
        <p:spPr>
          <a:xfrm>
            <a:off x="381000" y="6477000"/>
            <a:ext cx="2743200" cy="304800"/>
          </a:xfrm>
          <a:prstGeom prst="rect">
            <a:avLst/>
          </a:prstGeom>
        </p:spPr>
        <p:txBody>
          <a:bodyPr vert="horz" lIns="0" tIns="0" rIns="0" bIns="0" rtlCol="0" anchor="ctr"/>
          <a:lstStyle>
            <a:lvl1pPr algn="l">
              <a:defRPr sz="1200">
                <a:solidFill>
                  <a:srgbClr val="51534A"/>
                </a:solidFill>
              </a:defRPr>
            </a:lvl1pPr>
          </a:lstStyle>
          <a:p>
            <a:fld id="{24F2CC0F-37FD-4EF7-9AD7-BA90A25108CF}" type="datetime1">
              <a:rPr lang="en-US" smtClean="0"/>
              <a:t>5/22/2019</a:t>
            </a:fld>
            <a:endParaRPr lang="en-GB" dirty="0"/>
          </a:p>
        </p:txBody>
      </p:sp>
      <p:sp>
        <p:nvSpPr>
          <p:cNvPr id="6" name="Slide Number Placeholder 5"/>
          <p:cNvSpPr>
            <a:spLocks noGrp="1"/>
          </p:cNvSpPr>
          <p:nvPr>
            <p:ph type="sldNum" sz="quarter" idx="4"/>
          </p:nvPr>
        </p:nvSpPr>
        <p:spPr>
          <a:xfrm>
            <a:off x="9067800" y="6477000"/>
            <a:ext cx="2743200" cy="304800"/>
          </a:xfrm>
          <a:prstGeom prst="rect">
            <a:avLst/>
          </a:prstGeom>
        </p:spPr>
        <p:txBody>
          <a:bodyPr vert="horz" lIns="0" tIns="0" rIns="0" bIns="0" rtlCol="0" anchor="ctr"/>
          <a:lstStyle>
            <a:lvl1pPr algn="r">
              <a:defRPr sz="1200">
                <a:solidFill>
                  <a:srgbClr val="51534A"/>
                </a:solidFill>
              </a:defRPr>
            </a:lvl1pPr>
          </a:lstStyle>
          <a:p>
            <a:fld id="{03862D22-1FD5-4C7E-BA3B-46D6EFE9E34E}" type="slidenum">
              <a:rPr lang="en-GB" smtClean="0"/>
              <a:pPr/>
              <a:t>‹#›</a:t>
            </a:fld>
            <a:endParaRPr lang="en-GB" dirty="0"/>
          </a:p>
        </p:txBody>
      </p:sp>
    </p:spTree>
    <p:extLst>
      <p:ext uri="{BB962C8B-B14F-4D97-AF65-F5344CB8AC3E}">
        <p14:creationId xmlns:p14="http://schemas.microsoft.com/office/powerpoint/2010/main" val="1710106168"/>
      </p:ext>
    </p:extLst>
  </p:cSld>
  <p:clrMap bg1="lt1" tx1="dk1" bg2="lt2" tx2="dk2" accent1="accent1" accent2="accent2" accent3="accent3" accent4="accent4" accent5="accent5" accent6="accent6" hlink="hlink" folHlink="folHlink"/>
  <p:sldLayoutIdLst>
    <p:sldLayoutId id="2147483776" r:id="rId1"/>
    <p:sldLayoutId id="2147483848" r:id="rId2"/>
    <p:sldLayoutId id="2147483792" r:id="rId3"/>
    <p:sldLayoutId id="2147483870" r:id="rId4"/>
    <p:sldLayoutId id="2147483793" r:id="rId5"/>
    <p:sldLayoutId id="2147483849" r:id="rId6"/>
    <p:sldLayoutId id="2147483794" r:id="rId7"/>
    <p:sldLayoutId id="2147483845" r:id="rId8"/>
    <p:sldLayoutId id="2147483868" r:id="rId9"/>
    <p:sldLayoutId id="2147483869" r:id="rId10"/>
    <p:sldLayoutId id="2147483860" r:id="rId11"/>
    <p:sldLayoutId id="2147483866" r:id="rId12"/>
    <p:sldLayoutId id="2147483784" r:id="rId13"/>
    <p:sldLayoutId id="2147483785" r:id="rId14"/>
    <p:sldLayoutId id="2147483788" r:id="rId15"/>
    <p:sldLayoutId id="2147483861" r:id="rId16"/>
    <p:sldLayoutId id="2147483847" r:id="rId17"/>
    <p:sldLayoutId id="2147483786" r:id="rId18"/>
    <p:sldLayoutId id="2147483872" r:id="rId19"/>
    <p:sldLayoutId id="2147483871" r:id="rId20"/>
    <p:sldLayoutId id="2147483865" r:id="rId21"/>
  </p:sldLayoutIdLst>
  <p:hf hdr="0" ftr="0"/>
  <p:txStyles>
    <p:titleStyle>
      <a:lvl1pPr algn="l" defTabSz="914377" rtl="0" eaLnBrk="1" latinLnBrk="0" hangingPunct="1">
        <a:lnSpc>
          <a:spcPct val="100000"/>
        </a:lnSpc>
        <a:spcBef>
          <a:spcPct val="0"/>
        </a:spcBef>
        <a:buNone/>
        <a:defRPr sz="3200" b="1" kern="1200" spc="-51" baseline="0">
          <a:solidFill>
            <a:schemeClr val="bg1"/>
          </a:solidFill>
          <a:latin typeface="+mj-lt"/>
          <a:ea typeface="+mj-ea"/>
          <a:cs typeface="+mj-cs"/>
        </a:defRPr>
      </a:lvl1pPr>
    </p:titleStyle>
    <p:bodyStyle>
      <a:lvl1pPr marL="0" indent="0" algn="l" defTabSz="914377" rtl="0" eaLnBrk="1" latinLnBrk="0" hangingPunct="1">
        <a:lnSpc>
          <a:spcPct val="100000"/>
        </a:lnSpc>
        <a:spcBef>
          <a:spcPts val="0"/>
        </a:spcBef>
        <a:buFont typeface="Arial" panose="020B0604020202020204" pitchFamily="34" charset="0"/>
        <a:buNone/>
        <a:defRPr sz="2200" b="0" kern="1200" spc="0" baseline="0">
          <a:solidFill>
            <a:schemeClr val="tx1"/>
          </a:solidFill>
          <a:latin typeface="+mn-lt"/>
          <a:ea typeface="+mn-ea"/>
          <a:cs typeface="+mn-cs"/>
        </a:defRPr>
      </a:lvl1pPr>
      <a:lvl2pPr marL="342891" indent="-342891" algn="l" defTabSz="914377" rtl="0" eaLnBrk="1" latinLnBrk="0" hangingPunct="1">
        <a:lnSpc>
          <a:spcPct val="100000"/>
        </a:lnSpc>
        <a:spcBef>
          <a:spcPts val="1200"/>
        </a:spcBef>
        <a:buClr>
          <a:srgbClr val="51534A"/>
        </a:buClr>
        <a:buFont typeface="Arial" panose="020B0604020202020204" pitchFamily="34" charset="0"/>
        <a:buChar char="•"/>
        <a:defRPr sz="2200" kern="1200" spc="0" baseline="0">
          <a:solidFill>
            <a:schemeClr val="tx1"/>
          </a:solidFill>
          <a:latin typeface="+mn-lt"/>
          <a:ea typeface="+mn-ea"/>
          <a:cs typeface="+mn-cs"/>
        </a:defRPr>
      </a:lvl2pPr>
      <a:lvl3pPr marL="685783" indent="-342891" algn="l" defTabSz="914377" rtl="0" eaLnBrk="1" latinLnBrk="0" hangingPunct="1">
        <a:lnSpc>
          <a:spcPct val="100000"/>
        </a:lnSpc>
        <a:spcBef>
          <a:spcPts val="1200"/>
        </a:spcBef>
        <a:buClr>
          <a:srgbClr val="51534A"/>
        </a:buClr>
        <a:buFont typeface="Lucida Grande"/>
        <a:buChar char="-"/>
        <a:defRPr sz="2200" kern="1200" spc="0" baseline="0">
          <a:solidFill>
            <a:schemeClr val="tx1"/>
          </a:solidFill>
          <a:latin typeface="+mn-lt"/>
          <a:ea typeface="+mn-ea"/>
          <a:cs typeface="+mn-cs"/>
        </a:defRPr>
      </a:lvl3pPr>
      <a:lvl4pPr marL="228594" indent="-228594" algn="l" defTabSz="914377" rtl="0" eaLnBrk="1" latinLnBrk="0" hangingPunct="1">
        <a:lnSpc>
          <a:spcPct val="110000"/>
        </a:lnSpc>
        <a:spcBef>
          <a:spcPts val="1000"/>
        </a:spcBef>
        <a:buClr>
          <a:srgbClr val="51534A"/>
        </a:buClr>
        <a:buFont typeface="Arial" panose="020B0604020202020204" pitchFamily="34" charset="0"/>
        <a:buChar char="•"/>
        <a:defRPr sz="2400" kern="1200" spc="-20" baseline="0">
          <a:solidFill>
            <a:schemeClr val="tx1"/>
          </a:solidFill>
          <a:latin typeface="+mn-lt"/>
          <a:ea typeface="+mn-ea"/>
          <a:cs typeface="+mn-cs"/>
        </a:defRPr>
      </a:lvl4pPr>
      <a:lvl5pPr marL="914377" indent="-342891" algn="l" defTabSz="914377" rtl="0" eaLnBrk="1" latinLnBrk="0" hangingPunct="1">
        <a:lnSpc>
          <a:spcPct val="100000"/>
        </a:lnSpc>
        <a:spcBef>
          <a:spcPts val="1200"/>
        </a:spcBef>
        <a:buClr>
          <a:srgbClr val="51534A"/>
        </a:buClr>
        <a:buFont typeface="Arial"/>
        <a:buChar char="•"/>
        <a:defRPr sz="2200" kern="1200" spc="0" baseline="0">
          <a:solidFill>
            <a:schemeClr val="tx1"/>
          </a:solidFill>
          <a:latin typeface="+mn-lt"/>
          <a:ea typeface="+mn-ea"/>
          <a:cs typeface="+mn-cs"/>
        </a:defRPr>
      </a:lvl5pPr>
      <a:lvl6pPr marL="1142971" indent="-342891" algn="l" defTabSz="914377" rtl="0" eaLnBrk="1" latinLnBrk="0" hangingPunct="1">
        <a:lnSpc>
          <a:spcPct val="100000"/>
        </a:lnSpc>
        <a:spcBef>
          <a:spcPts val="1200"/>
        </a:spcBef>
        <a:buFont typeface="Lucida Grande"/>
        <a:buChar char="-"/>
        <a:tabLst/>
        <a:defRPr sz="2200" kern="1200" spc="0">
          <a:solidFill>
            <a:srgbClr val="51534A"/>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80" userDrawn="1">
          <p15:clr>
            <a:srgbClr val="F26B43"/>
          </p15:clr>
        </p15:guide>
        <p15:guide id="2" pos="3840" userDrawn="1">
          <p15:clr>
            <a:srgbClr val="F26B43"/>
          </p15:clr>
        </p15:guide>
        <p15:guide id="3" pos="240" userDrawn="1">
          <p15:clr>
            <a:srgbClr val="F26B43"/>
          </p15:clr>
        </p15:guide>
        <p15:guide id="4" pos="7440" userDrawn="1">
          <p15:clr>
            <a:srgbClr val="F26B43"/>
          </p15:clr>
        </p15:guide>
        <p15:guide id="5" orient="horz" pos="240" userDrawn="1">
          <p15:clr>
            <a:srgbClr val="F26B43"/>
          </p15:clr>
        </p15:guide>
        <p15:guide id="6" orient="horz" pos="1152" userDrawn="1">
          <p15:clr>
            <a:srgbClr val="F26B43"/>
          </p15:clr>
        </p15:guide>
        <p15:guide id="7" orient="horz" pos="2160" userDrawn="1">
          <p15:clr>
            <a:srgbClr val="F26B43"/>
          </p15:clr>
        </p15:guide>
        <p15:guide id="9" pos="3984" userDrawn="1">
          <p15:clr>
            <a:srgbClr val="F26B43"/>
          </p15:clr>
        </p15:guide>
        <p15:guide id="10" pos="36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5.jpeg"/><Relationship Id="rId5" Type="http://schemas.openxmlformats.org/officeDocument/2006/relationships/image" Target="../media/image20.jpe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1.png"/><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74000">
              <a:schemeClr val="tx1">
                <a:lumMod val="50000"/>
              </a:schemeClr>
            </a:gs>
            <a:gs pos="100000">
              <a:schemeClr val="bg1">
                <a:lumMod val="85000"/>
              </a:schemeClr>
            </a:gs>
            <a:gs pos="100000">
              <a:schemeClr val="bg1">
                <a:lumMod val="6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pic>
        <p:nvPicPr>
          <p:cNvPr id="7" name="Picture 6" descr="A picture containing person&#10;&#10;Description automatically generated">
            <a:extLst>
              <a:ext uri="{FF2B5EF4-FFF2-40B4-BE49-F238E27FC236}">
                <a16:creationId xmlns:a16="http://schemas.microsoft.com/office/drawing/2014/main" id="{93C02CD9-887C-409D-935E-2006A5A79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
            <a:ext cx="4991100" cy="6838950"/>
          </a:xfrm>
          <a:prstGeom prst="rect">
            <a:avLst/>
          </a:prstGeom>
        </p:spPr>
      </p:pic>
      <p:sp>
        <p:nvSpPr>
          <p:cNvPr id="9" name="Rectangle 8">
            <a:extLst>
              <a:ext uri="{FF2B5EF4-FFF2-40B4-BE49-F238E27FC236}">
                <a16:creationId xmlns:a16="http://schemas.microsoft.com/office/drawing/2014/main" id="{3AA7E999-3C89-4F96-A4AF-35A6073B5A38}"/>
              </a:ext>
            </a:extLst>
          </p:cNvPr>
          <p:cNvSpPr/>
          <p:nvPr/>
        </p:nvSpPr>
        <p:spPr>
          <a:xfrm>
            <a:off x="4195611" y="2060848"/>
            <a:ext cx="7964040" cy="1569660"/>
          </a:xfrm>
          <a:prstGeom prst="rect">
            <a:avLst/>
          </a:prstGeom>
          <a:noFill/>
        </p:spPr>
        <p:txBody>
          <a:bodyPr wrap="none" lIns="91440" tIns="45720" rIns="91440" bIns="45720">
            <a:spAutoFit/>
          </a:bodyPr>
          <a:lstStyle/>
          <a:p>
            <a:pPr algn="ctr"/>
            <a:r>
              <a:rPr lang="en-US" sz="4800" dirty="0">
                <a:ln w="0"/>
                <a:solidFill>
                  <a:schemeClr val="bg1"/>
                </a:solidFill>
                <a:effectLst/>
                <a:latin typeface="Consolas" panose="020B0609020204030204" pitchFamily="49" charset="0"/>
              </a:rPr>
              <a:t>Admin Script Hoarder to</a:t>
            </a:r>
          </a:p>
          <a:p>
            <a:pPr algn="ctr"/>
            <a:r>
              <a:rPr lang="en-US" sz="4800" dirty="0">
                <a:ln w="0"/>
                <a:solidFill>
                  <a:schemeClr val="bg1"/>
                </a:solidFill>
                <a:effectLst/>
                <a:latin typeface="Consolas" panose="020B0609020204030204" pitchFamily="49" charset="0"/>
              </a:rPr>
              <a:t>PowerShell Demigod</a:t>
            </a:r>
            <a:endParaRPr lang="en-US" sz="4800" b="0" cap="none" spc="0" dirty="0">
              <a:ln w="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2621109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D4632467-EECF-4D36-A0BB-9058AA82BCA6}"/>
              </a:ext>
            </a:extLst>
          </p:cNvPr>
          <p:cNvGraphicFramePr>
            <a:graphicFrameLocks noGrp="1"/>
          </p:cNvGraphicFramePr>
          <p:nvPr>
            <p:ph idx="1"/>
            <p:extLst>
              <p:ext uri="{D42A27DB-BD31-4B8C-83A1-F6EECF244321}">
                <p14:modId xmlns:p14="http://schemas.microsoft.com/office/powerpoint/2010/main" val="3190076327"/>
              </p:ext>
            </p:extLst>
          </p:nvPr>
        </p:nvGraphicFramePr>
        <p:xfrm>
          <a:off x="2950468" y="1924523"/>
          <a:ext cx="6291064" cy="3600000"/>
        </p:xfrm>
        <a:graphic>
          <a:graphicData uri="http://schemas.openxmlformats.org/drawingml/2006/table">
            <a:tbl>
              <a:tblPr firstRow="1" bandRow="1">
                <a:tableStyleId>{2D5ABB26-0587-4C30-8999-92F81FD0307C}</a:tableStyleId>
              </a:tblPr>
              <a:tblGrid>
                <a:gridCol w="2042592">
                  <a:extLst>
                    <a:ext uri="{9D8B030D-6E8A-4147-A177-3AD203B41FA5}">
                      <a16:colId xmlns:a16="http://schemas.microsoft.com/office/drawing/2014/main" val="2597604028"/>
                    </a:ext>
                  </a:extLst>
                </a:gridCol>
                <a:gridCol w="4248472">
                  <a:extLst>
                    <a:ext uri="{9D8B030D-6E8A-4147-A177-3AD203B41FA5}">
                      <a16:colId xmlns:a16="http://schemas.microsoft.com/office/drawing/2014/main" val="3598327239"/>
                    </a:ext>
                  </a:extLst>
                </a:gridCol>
              </a:tblGrid>
              <a:tr h="720000">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2000" dirty="0"/>
                        <a:t>aka.ms/psslack || aka.ms/psdiscord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30130399"/>
                  </a:ext>
                </a:extLst>
              </a:tr>
              <a:tr h="720000">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2000" dirty="0"/>
                        <a:t>slofile.com/slack/get-</a:t>
                      </a:r>
                      <a:r>
                        <a:rPr lang="en-GB" sz="2000" dirty="0" err="1"/>
                        <a:t>psuguk</a:t>
                      </a:r>
                      <a:endParaRPr lang="en-GB" sz="20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3274769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@BrettMiller_IT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7397965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https://github.com/brettmillerb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9875423"/>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https://millerb.co.uk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2239296"/>
                  </a:ext>
                </a:extLst>
              </a:tr>
            </a:tbl>
          </a:graphicData>
        </a:graphic>
      </p:graphicFrame>
      <p:sp>
        <p:nvSpPr>
          <p:cNvPr id="2" name="Title 1"/>
          <p:cNvSpPr>
            <a:spLocks noGrp="1"/>
          </p:cNvSpPr>
          <p:nvPr>
            <p:ph type="title"/>
          </p:nvPr>
        </p:nvSpPr>
        <p:spPr/>
        <p:txBody>
          <a:bodyPr/>
          <a:lstStyle/>
          <a:p>
            <a:r>
              <a:rPr lang="en-US" dirty="0"/>
              <a:t>Thank You </a:t>
            </a:r>
            <a:r>
              <a:rPr lang="en-US" dirty="0">
                <a:sym typeface="Wingdings" panose="05000000000000000000" pitchFamily="2" charset="2"/>
              </a:rPr>
              <a:t></a:t>
            </a:r>
            <a:endParaRPr lang="en-US" dirty="0"/>
          </a:p>
        </p:txBody>
      </p:sp>
      <p:pic>
        <p:nvPicPr>
          <p:cNvPr id="9" name="Picture 8">
            <a:extLst>
              <a:ext uri="{FF2B5EF4-FFF2-40B4-BE49-F238E27FC236}">
                <a16:creationId xmlns:a16="http://schemas.microsoft.com/office/drawing/2014/main" id="{F3E2BB58-EEC3-43BD-9EF9-E23014E34EDA}"/>
              </a:ext>
            </a:extLst>
          </p:cNvPr>
          <p:cNvPicPr>
            <a:picLocks noChangeAspect="1"/>
          </p:cNvPicPr>
          <p:nvPr/>
        </p:nvPicPr>
        <p:blipFill>
          <a:blip r:embed="rId3"/>
          <a:stretch>
            <a:fillRect/>
          </a:stretch>
        </p:blipFill>
        <p:spPr>
          <a:xfrm>
            <a:off x="3537376" y="3405982"/>
            <a:ext cx="747476" cy="744826"/>
          </a:xfrm>
          <a:prstGeom prst="rect">
            <a:avLst/>
          </a:prstGeom>
        </p:spPr>
      </p:pic>
      <p:pic>
        <p:nvPicPr>
          <p:cNvPr id="10" name="Picture 9">
            <a:extLst>
              <a:ext uri="{FF2B5EF4-FFF2-40B4-BE49-F238E27FC236}">
                <a16:creationId xmlns:a16="http://schemas.microsoft.com/office/drawing/2014/main" id="{6ED491EE-836B-4C0D-9922-13226261007B}"/>
              </a:ext>
            </a:extLst>
          </p:cNvPr>
          <p:cNvPicPr>
            <a:picLocks noChangeAspect="1"/>
          </p:cNvPicPr>
          <p:nvPr/>
        </p:nvPicPr>
        <p:blipFill>
          <a:blip r:embed="rId4"/>
          <a:stretch>
            <a:fillRect/>
          </a:stretch>
        </p:blipFill>
        <p:spPr>
          <a:xfrm>
            <a:off x="3671264" y="4215476"/>
            <a:ext cx="479699" cy="479699"/>
          </a:xfrm>
          <a:prstGeom prst="rect">
            <a:avLst/>
          </a:prstGeom>
        </p:spPr>
      </p:pic>
      <p:pic>
        <p:nvPicPr>
          <p:cNvPr id="11" name="Picture 2" descr="avatar.jpg">
            <a:extLst>
              <a:ext uri="{FF2B5EF4-FFF2-40B4-BE49-F238E27FC236}">
                <a16:creationId xmlns:a16="http://schemas.microsoft.com/office/drawing/2014/main" id="{B398B20C-36D8-4D92-9F99-E275CF7B8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2921" y="4982015"/>
            <a:ext cx="479699" cy="48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7">
            <a:extLst>
              <a:ext uri="{FF2B5EF4-FFF2-40B4-BE49-F238E27FC236}">
                <a16:creationId xmlns:a16="http://schemas.microsoft.com/office/drawing/2014/main" id="{4BB8FC0C-949E-46CC-A283-D77527500C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3559033" y="2645133"/>
            <a:ext cx="747476" cy="747476"/>
          </a:xfrm>
          <a:prstGeom prst="rect">
            <a:avLst/>
          </a:prstGeom>
        </p:spPr>
      </p:pic>
      <p:pic>
        <p:nvPicPr>
          <p:cNvPr id="13" name="Content Placeholder 7">
            <a:extLst>
              <a:ext uri="{FF2B5EF4-FFF2-40B4-BE49-F238E27FC236}">
                <a16:creationId xmlns:a16="http://schemas.microsoft.com/office/drawing/2014/main" id="{38D4BD56-5F20-44A0-8D52-E6C8A48AFE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3548205" y="1942771"/>
            <a:ext cx="747476" cy="747476"/>
          </a:xfrm>
          <a:prstGeom prst="rect">
            <a:avLst/>
          </a:prstGeom>
        </p:spPr>
      </p:pic>
    </p:spTree>
    <p:extLst>
      <p:ext uri="{BB962C8B-B14F-4D97-AF65-F5344CB8AC3E}">
        <p14:creationId xmlns:p14="http://schemas.microsoft.com/office/powerpoint/2010/main" val="1438916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3132F03-4CEA-415D-95F3-10D63A608E50}"/>
              </a:ext>
            </a:extLst>
          </p:cNvPr>
          <p:cNvGraphicFramePr>
            <a:graphicFrameLocks noGrp="1"/>
          </p:cNvGraphicFramePr>
          <p:nvPr>
            <p:extLst>
              <p:ext uri="{D42A27DB-BD31-4B8C-83A1-F6EECF244321}">
                <p14:modId xmlns:p14="http://schemas.microsoft.com/office/powerpoint/2010/main" val="3001686361"/>
              </p:ext>
            </p:extLst>
          </p:nvPr>
        </p:nvGraphicFramePr>
        <p:xfrm>
          <a:off x="2495600" y="2132856"/>
          <a:ext cx="6291064" cy="3600000"/>
        </p:xfrm>
        <a:graphic>
          <a:graphicData uri="http://schemas.openxmlformats.org/drawingml/2006/table">
            <a:tbl>
              <a:tblPr firstRow="1" bandRow="1">
                <a:tableStyleId>{2D5ABB26-0587-4C30-8999-92F81FD0307C}</a:tableStyleId>
              </a:tblPr>
              <a:tblGrid>
                <a:gridCol w="2042592">
                  <a:extLst>
                    <a:ext uri="{9D8B030D-6E8A-4147-A177-3AD203B41FA5}">
                      <a16:colId xmlns:a16="http://schemas.microsoft.com/office/drawing/2014/main" val="471049601"/>
                    </a:ext>
                  </a:extLst>
                </a:gridCol>
                <a:gridCol w="4248472">
                  <a:extLst>
                    <a:ext uri="{9D8B030D-6E8A-4147-A177-3AD203B41FA5}">
                      <a16:colId xmlns:a16="http://schemas.microsoft.com/office/drawing/2014/main" val="1252552801"/>
                    </a:ext>
                  </a:extLst>
                </a:gridCol>
              </a:tblGrid>
              <a:tr h="720000">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2000" dirty="0"/>
                        <a:t>Live Services Specialist @ Sage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3789801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4 Years PowerShell Trial &amp; Error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95836628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@BrettMiller_IT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18813815"/>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https://github.com/brettmillerb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34546594"/>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https://millerb.co.uk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09175876"/>
                  </a:ext>
                </a:extLst>
              </a:tr>
            </a:tbl>
          </a:graphicData>
        </a:graphic>
      </p:graphicFrame>
      <p:pic>
        <p:nvPicPr>
          <p:cNvPr id="5" name="Picture 4">
            <a:extLst>
              <a:ext uri="{FF2B5EF4-FFF2-40B4-BE49-F238E27FC236}">
                <a16:creationId xmlns:a16="http://schemas.microsoft.com/office/drawing/2014/main" id="{D91FB7B0-E62C-4DB4-A5A1-FF0728DAD6EA}"/>
              </a:ext>
            </a:extLst>
          </p:cNvPr>
          <p:cNvPicPr>
            <a:picLocks noChangeAspect="1"/>
          </p:cNvPicPr>
          <p:nvPr/>
        </p:nvPicPr>
        <p:blipFill>
          <a:blip r:embed="rId2"/>
          <a:stretch>
            <a:fillRect/>
          </a:stretch>
        </p:blipFill>
        <p:spPr>
          <a:xfrm>
            <a:off x="2976836" y="2276672"/>
            <a:ext cx="1136705" cy="531684"/>
          </a:xfrm>
          <a:prstGeom prst="rect">
            <a:avLst/>
          </a:prstGeom>
        </p:spPr>
      </p:pic>
      <p:pic>
        <p:nvPicPr>
          <p:cNvPr id="6" name="Picture 5">
            <a:extLst>
              <a:ext uri="{FF2B5EF4-FFF2-40B4-BE49-F238E27FC236}">
                <a16:creationId xmlns:a16="http://schemas.microsoft.com/office/drawing/2014/main" id="{4C0338B6-CDF9-4146-B602-BC55E79D39C7}"/>
              </a:ext>
            </a:extLst>
          </p:cNvPr>
          <p:cNvPicPr>
            <a:picLocks noChangeAspect="1"/>
          </p:cNvPicPr>
          <p:nvPr/>
        </p:nvPicPr>
        <p:blipFill>
          <a:blip r:embed="rId3"/>
          <a:stretch>
            <a:fillRect/>
          </a:stretch>
        </p:blipFill>
        <p:spPr>
          <a:xfrm>
            <a:off x="3294510" y="2952172"/>
            <a:ext cx="501355" cy="501355"/>
          </a:xfrm>
          <a:prstGeom prst="rect">
            <a:avLst/>
          </a:prstGeom>
        </p:spPr>
      </p:pic>
      <p:pic>
        <p:nvPicPr>
          <p:cNvPr id="7" name="Picture 6">
            <a:extLst>
              <a:ext uri="{FF2B5EF4-FFF2-40B4-BE49-F238E27FC236}">
                <a16:creationId xmlns:a16="http://schemas.microsoft.com/office/drawing/2014/main" id="{E37DF9B5-A8EA-4EE9-AF45-E54D4BBE8360}"/>
              </a:ext>
            </a:extLst>
          </p:cNvPr>
          <p:cNvPicPr>
            <a:picLocks noChangeAspect="1"/>
          </p:cNvPicPr>
          <p:nvPr/>
        </p:nvPicPr>
        <p:blipFill>
          <a:blip r:embed="rId4"/>
          <a:stretch>
            <a:fillRect/>
          </a:stretch>
        </p:blipFill>
        <p:spPr>
          <a:xfrm>
            <a:off x="3171449" y="3575607"/>
            <a:ext cx="747476" cy="744826"/>
          </a:xfrm>
          <a:prstGeom prst="rect">
            <a:avLst/>
          </a:prstGeom>
        </p:spPr>
      </p:pic>
      <p:pic>
        <p:nvPicPr>
          <p:cNvPr id="8" name="Picture 7">
            <a:extLst>
              <a:ext uri="{FF2B5EF4-FFF2-40B4-BE49-F238E27FC236}">
                <a16:creationId xmlns:a16="http://schemas.microsoft.com/office/drawing/2014/main" id="{479C74A3-8223-4F42-9A95-664CF3404544}"/>
              </a:ext>
            </a:extLst>
          </p:cNvPr>
          <p:cNvPicPr>
            <a:picLocks noChangeAspect="1"/>
          </p:cNvPicPr>
          <p:nvPr/>
        </p:nvPicPr>
        <p:blipFill>
          <a:blip r:embed="rId5"/>
          <a:stretch>
            <a:fillRect/>
          </a:stretch>
        </p:blipFill>
        <p:spPr>
          <a:xfrm>
            <a:off x="3305337" y="4412400"/>
            <a:ext cx="479699" cy="479699"/>
          </a:xfrm>
          <a:prstGeom prst="rect">
            <a:avLst/>
          </a:prstGeom>
        </p:spPr>
      </p:pic>
      <p:pic>
        <p:nvPicPr>
          <p:cNvPr id="9" name="Picture 2" descr="avatar.jpg">
            <a:extLst>
              <a:ext uri="{FF2B5EF4-FFF2-40B4-BE49-F238E27FC236}">
                <a16:creationId xmlns:a16="http://schemas.microsoft.com/office/drawing/2014/main" id="{B8FDE202-439C-4291-80B6-B56FF0D6C32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5336" y="5101376"/>
            <a:ext cx="479699" cy="4807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F290C6F9-BC1C-4668-BF2A-759D2C9DBBC9}"/>
              </a:ext>
            </a:extLst>
          </p:cNvPr>
          <p:cNvSpPr>
            <a:spLocks noGrp="1"/>
          </p:cNvSpPr>
          <p:nvPr>
            <p:ph type="title"/>
          </p:nvPr>
        </p:nvSpPr>
        <p:spPr/>
        <p:txBody>
          <a:bodyPr/>
          <a:lstStyle/>
          <a:p>
            <a:r>
              <a:rPr lang="en-GB" dirty="0"/>
              <a:t>About Me</a:t>
            </a:r>
          </a:p>
        </p:txBody>
      </p:sp>
    </p:spTree>
    <p:extLst>
      <p:ext uri="{BB962C8B-B14F-4D97-AF65-F5344CB8AC3E}">
        <p14:creationId xmlns:p14="http://schemas.microsoft.com/office/powerpoint/2010/main" val="1374492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A7069914-9D6C-4DD7-90A7-16BBD14E949B}"/>
              </a:ext>
            </a:extLst>
          </p:cNvPr>
          <p:cNvGraphicFramePr>
            <a:graphicFrameLocks noGrp="1"/>
          </p:cNvGraphicFramePr>
          <p:nvPr>
            <p:ph sz="half" idx="2"/>
            <p:extLst>
              <p:ext uri="{D42A27DB-BD31-4B8C-83A1-F6EECF244321}">
                <p14:modId xmlns:p14="http://schemas.microsoft.com/office/powerpoint/2010/main" val="1203469832"/>
              </p:ext>
            </p:extLst>
          </p:nvPr>
        </p:nvGraphicFramePr>
        <p:xfrm>
          <a:off x="381000" y="1988840"/>
          <a:ext cx="5547360" cy="3696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le 8">
            <a:extLst>
              <a:ext uri="{FF2B5EF4-FFF2-40B4-BE49-F238E27FC236}">
                <a16:creationId xmlns:a16="http://schemas.microsoft.com/office/drawing/2014/main" id="{615C5464-D138-4967-93ED-322D8EE6785C}"/>
              </a:ext>
            </a:extLst>
          </p:cNvPr>
          <p:cNvSpPr>
            <a:spLocks noGrp="1"/>
          </p:cNvSpPr>
          <p:nvPr>
            <p:ph type="title"/>
          </p:nvPr>
        </p:nvSpPr>
        <p:spPr/>
        <p:txBody>
          <a:bodyPr/>
          <a:lstStyle/>
          <a:p>
            <a:r>
              <a:rPr lang="en-GB" dirty="0"/>
              <a:t>Admin Script Hoarder</a:t>
            </a:r>
          </a:p>
        </p:txBody>
      </p:sp>
      <p:pic>
        <p:nvPicPr>
          <p:cNvPr id="8" name="Picture 7">
            <a:extLst>
              <a:ext uri="{FF2B5EF4-FFF2-40B4-BE49-F238E27FC236}">
                <a16:creationId xmlns:a16="http://schemas.microsoft.com/office/drawing/2014/main" id="{883AC249-BCDA-4495-8A3E-D3EAE8929B80}"/>
              </a:ext>
            </a:extLst>
          </p:cNvPr>
          <p:cNvPicPr>
            <a:picLocks noChangeAspect="1"/>
          </p:cNvPicPr>
          <p:nvPr/>
        </p:nvPicPr>
        <p:blipFill>
          <a:blip r:embed="rId7"/>
          <a:stretch>
            <a:fillRect/>
          </a:stretch>
        </p:blipFill>
        <p:spPr>
          <a:xfrm>
            <a:off x="6263642" y="2192988"/>
            <a:ext cx="5120304" cy="3287775"/>
          </a:xfrm>
          <a:prstGeom prst="rect">
            <a:avLst/>
          </a:prstGeom>
          <a:ln>
            <a:solidFill>
              <a:schemeClr val="tx1"/>
            </a:solidFill>
          </a:ln>
        </p:spPr>
      </p:pic>
    </p:spTree>
    <p:extLst>
      <p:ext uri="{BB962C8B-B14F-4D97-AF65-F5344CB8AC3E}">
        <p14:creationId xmlns:p14="http://schemas.microsoft.com/office/powerpoint/2010/main" val="289284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graphicEl>
                                              <a:dgm id="{21970A0E-DFE1-487F-8A93-CA1F3F00ACF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graphicEl>
                                              <a:dgm id="{F5ED0AEC-8CE3-453E-8663-163671FCC35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graphicEl>
                                              <a:dgm id="{3C57BDA7-28C7-4D58-A0ED-1E93FE2E53B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graphicEl>
                                              <a:dgm id="{9CCD17A7-5888-44AB-A9C1-E0D163EC50D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graphicEl>
                                              <a:dgm id="{09A0B944-3B7B-4623-82C0-D0583876970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graphicEl>
                                              <a:dgm id="{32A61031-7C51-4427-907C-57E9A9457754}"/>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graphicEl>
                                              <a:dgm id="{0E1F5050-5ED5-46A2-B57C-92A339F73AF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 Script Hoarder</a:t>
            </a:r>
          </a:p>
        </p:txBody>
      </p:sp>
      <p:pic>
        <p:nvPicPr>
          <p:cNvPr id="5" name="Picture 4">
            <a:extLst>
              <a:ext uri="{FF2B5EF4-FFF2-40B4-BE49-F238E27FC236}">
                <a16:creationId xmlns:a16="http://schemas.microsoft.com/office/drawing/2014/main" id="{6ECA7ADE-46C5-420A-8373-0D77339CF184}"/>
              </a:ext>
            </a:extLst>
          </p:cNvPr>
          <p:cNvPicPr>
            <a:picLocks noChangeAspect="1"/>
          </p:cNvPicPr>
          <p:nvPr/>
        </p:nvPicPr>
        <p:blipFill>
          <a:blip r:embed="rId2"/>
          <a:stretch>
            <a:fillRect/>
          </a:stretch>
        </p:blipFill>
        <p:spPr>
          <a:xfrm>
            <a:off x="5087888" y="2287537"/>
            <a:ext cx="6259933" cy="3530724"/>
          </a:xfrm>
          <a:prstGeom prst="rect">
            <a:avLst/>
          </a:prstGeom>
          <a:ln>
            <a:solidFill>
              <a:schemeClr val="tx1"/>
            </a:solidFill>
          </a:ln>
        </p:spPr>
      </p:pic>
      <p:sp>
        <p:nvSpPr>
          <p:cNvPr id="6" name="TextBox 5">
            <a:extLst>
              <a:ext uri="{FF2B5EF4-FFF2-40B4-BE49-F238E27FC236}">
                <a16:creationId xmlns:a16="http://schemas.microsoft.com/office/drawing/2014/main" id="{AC0ABAF5-40EB-4C8E-8E66-2BA0D04E4ECD}"/>
              </a:ext>
            </a:extLst>
          </p:cNvPr>
          <p:cNvSpPr txBox="1"/>
          <p:nvPr/>
        </p:nvSpPr>
        <p:spPr>
          <a:xfrm>
            <a:off x="911424" y="3760511"/>
            <a:ext cx="3456384" cy="584775"/>
          </a:xfrm>
          <a:prstGeom prst="rect">
            <a:avLst/>
          </a:prstGeom>
          <a:noFill/>
        </p:spPr>
        <p:txBody>
          <a:bodyPr wrap="square" rtlCol="0">
            <a:spAutoFit/>
          </a:bodyPr>
          <a:lstStyle/>
          <a:p>
            <a:r>
              <a:rPr lang="en-GB" sz="3200" dirty="0"/>
              <a:t>This look familiar?</a:t>
            </a:r>
          </a:p>
        </p:txBody>
      </p:sp>
    </p:spTree>
    <p:extLst>
      <p:ext uri="{BB962C8B-B14F-4D97-AF65-F5344CB8AC3E}">
        <p14:creationId xmlns:p14="http://schemas.microsoft.com/office/powerpoint/2010/main" val="1863579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 Script Hoarder</a:t>
            </a:r>
          </a:p>
        </p:txBody>
      </p:sp>
      <p:sp>
        <p:nvSpPr>
          <p:cNvPr id="6" name="TextBox 5">
            <a:extLst>
              <a:ext uri="{FF2B5EF4-FFF2-40B4-BE49-F238E27FC236}">
                <a16:creationId xmlns:a16="http://schemas.microsoft.com/office/drawing/2014/main" id="{AC0ABAF5-40EB-4C8E-8E66-2BA0D04E4ECD}"/>
              </a:ext>
            </a:extLst>
          </p:cNvPr>
          <p:cNvSpPr txBox="1"/>
          <p:nvPr/>
        </p:nvSpPr>
        <p:spPr>
          <a:xfrm>
            <a:off x="7680176" y="3696311"/>
            <a:ext cx="3384376" cy="584775"/>
          </a:xfrm>
          <a:prstGeom prst="rect">
            <a:avLst/>
          </a:prstGeom>
          <a:noFill/>
        </p:spPr>
        <p:txBody>
          <a:bodyPr wrap="square" rtlCol="0">
            <a:spAutoFit/>
          </a:bodyPr>
          <a:lstStyle/>
          <a:p>
            <a:r>
              <a:rPr lang="en-GB" sz="3200" dirty="0"/>
              <a:t>What about this?</a:t>
            </a:r>
          </a:p>
        </p:txBody>
      </p:sp>
      <p:pic>
        <p:nvPicPr>
          <p:cNvPr id="4" name="Picture 3">
            <a:extLst>
              <a:ext uri="{FF2B5EF4-FFF2-40B4-BE49-F238E27FC236}">
                <a16:creationId xmlns:a16="http://schemas.microsoft.com/office/drawing/2014/main" id="{C12A8A5E-84ED-4216-AB6E-6BF26692F815}"/>
              </a:ext>
            </a:extLst>
          </p:cNvPr>
          <p:cNvPicPr>
            <a:picLocks noChangeAspect="1"/>
          </p:cNvPicPr>
          <p:nvPr/>
        </p:nvPicPr>
        <p:blipFill>
          <a:blip r:embed="rId2"/>
          <a:stretch>
            <a:fillRect/>
          </a:stretch>
        </p:blipFill>
        <p:spPr>
          <a:xfrm>
            <a:off x="551383" y="2564904"/>
            <a:ext cx="6994115" cy="2631565"/>
          </a:xfrm>
          <a:prstGeom prst="rect">
            <a:avLst/>
          </a:prstGeom>
        </p:spPr>
      </p:pic>
    </p:spTree>
    <p:extLst>
      <p:ext uri="{BB962C8B-B14F-4D97-AF65-F5344CB8AC3E}">
        <p14:creationId xmlns:p14="http://schemas.microsoft.com/office/powerpoint/2010/main" val="210853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965B99D-6DCE-47A8-9713-1E1073717BF6}"/>
              </a:ext>
            </a:extLst>
          </p:cNvPr>
          <p:cNvSpPr>
            <a:spLocks noGrp="1"/>
          </p:cNvSpPr>
          <p:nvPr>
            <p:ph sz="half" idx="2"/>
          </p:nvPr>
        </p:nvSpPr>
        <p:spPr/>
        <p:txBody>
          <a:bodyPr anchor="ctr"/>
          <a:lstStyle/>
          <a:p>
            <a:pPr algn="ctr"/>
            <a:r>
              <a:rPr lang="en-GB" sz="4000" dirty="0"/>
              <a:t>Sharing code makes you think about:</a:t>
            </a:r>
          </a:p>
          <a:p>
            <a:pPr marL="342900" indent="-342900">
              <a:buFont typeface="Arial" panose="020B0604020202020204" pitchFamily="34" charset="0"/>
              <a:buChar char="•"/>
            </a:pPr>
            <a:endParaRPr lang="en-GB" dirty="0"/>
          </a:p>
        </p:txBody>
      </p:sp>
      <p:sp>
        <p:nvSpPr>
          <p:cNvPr id="2" name="Title 1"/>
          <p:cNvSpPr>
            <a:spLocks noGrp="1"/>
          </p:cNvSpPr>
          <p:nvPr>
            <p:ph type="title"/>
          </p:nvPr>
        </p:nvSpPr>
        <p:spPr/>
        <p:txBody>
          <a:bodyPr/>
          <a:lstStyle/>
          <a:p>
            <a:r>
              <a:rPr lang="en-US" dirty="0"/>
              <a:t>Sharing is Caring</a:t>
            </a:r>
          </a:p>
        </p:txBody>
      </p:sp>
      <p:graphicFrame>
        <p:nvGraphicFramePr>
          <p:cNvPr id="7" name="Content Placeholder 6">
            <a:extLst>
              <a:ext uri="{FF2B5EF4-FFF2-40B4-BE49-F238E27FC236}">
                <a16:creationId xmlns:a16="http://schemas.microsoft.com/office/drawing/2014/main" id="{8F47412E-A279-49D0-8AF9-D4371747E264}"/>
              </a:ext>
            </a:extLst>
          </p:cNvPr>
          <p:cNvGraphicFramePr>
            <a:graphicFrameLocks noGrp="1"/>
          </p:cNvGraphicFramePr>
          <p:nvPr>
            <p:ph sz="half" idx="12"/>
            <p:extLst>
              <p:ext uri="{D42A27DB-BD31-4B8C-83A1-F6EECF244321}">
                <p14:modId xmlns:p14="http://schemas.microsoft.com/office/powerpoint/2010/main" val="615987956"/>
              </p:ext>
            </p:extLst>
          </p:nvPr>
        </p:nvGraphicFramePr>
        <p:xfrm>
          <a:off x="6263640" y="1676400"/>
          <a:ext cx="554736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89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7223D237-AE94-49CD-973A-CDE8622625E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DB72E4B6-F7C7-4528-9802-1F96322FE12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FFFD07E7-4713-42D6-AFB8-532F043BFB8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FCDE7F1E-FAD4-47F9-AB74-A1111FAA036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0311AE03-6EA1-4808-BC60-D780C2E4898C}"/>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3E0DE578-EC35-4050-915A-A6CE6E71718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0DB8B9C5-0E62-4E6C-A666-3E3FDC43ADF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62552D2B-6E48-4625-B5EE-CB778AE404D8}"/>
              </a:ext>
            </a:extLst>
          </p:cNvPr>
          <p:cNvSpPr>
            <a:spLocks noGrp="1"/>
          </p:cNvSpPr>
          <p:nvPr>
            <p:ph sz="half" idx="1"/>
          </p:nvPr>
        </p:nvSpPr>
        <p:spPr>
          <a:xfrm>
            <a:off x="381003" y="1676401"/>
            <a:ext cx="5138934" cy="4800600"/>
          </a:xfrm>
        </p:spPr>
        <p:txBody>
          <a:bodyPr anchor="ctr"/>
          <a:lstStyle/>
          <a:p>
            <a:pPr marL="457200" indent="-457200">
              <a:buFont typeface="Arial" panose="020B0604020202020204" pitchFamily="34" charset="0"/>
              <a:buChar char="•"/>
            </a:pPr>
            <a:r>
              <a:rPr lang="en-GB" sz="2800" dirty="0"/>
              <a:t>Should be in Source Control</a:t>
            </a:r>
          </a:p>
          <a:p>
            <a:pPr marL="457200" indent="-457200">
              <a:buFont typeface="Arial" panose="020B0604020202020204" pitchFamily="34" charset="0"/>
              <a:buChar char="•"/>
            </a:pPr>
            <a:r>
              <a:rPr lang="en-GB" sz="2800" dirty="0"/>
              <a:t>Should have unit tests</a:t>
            </a:r>
          </a:p>
          <a:p>
            <a:pPr marL="457200" indent="-457200">
              <a:buFont typeface="Arial" panose="020B0604020202020204" pitchFamily="34" charset="0"/>
              <a:buChar char="•"/>
            </a:pPr>
            <a:r>
              <a:rPr lang="en-GB" sz="2800" dirty="0"/>
              <a:t>Consistency is key</a:t>
            </a:r>
          </a:p>
          <a:p>
            <a:pPr marL="457200" indent="-457200">
              <a:buFont typeface="Arial" panose="020B0604020202020204" pitchFamily="34" charset="0"/>
              <a:buChar char="•"/>
            </a:pPr>
            <a:r>
              <a:rPr lang="en-GB" sz="2800" dirty="0"/>
              <a:t>Pick a style, stick to it</a:t>
            </a:r>
          </a:p>
          <a:p>
            <a:pPr marL="457200" indent="-457200">
              <a:buFont typeface="Arial" panose="020B0604020202020204" pitchFamily="34" charset="0"/>
              <a:buChar char="•"/>
            </a:pPr>
            <a:r>
              <a:rPr lang="en-GB" sz="2800" dirty="0"/>
              <a:t>Delivering Value</a:t>
            </a:r>
          </a:p>
          <a:p>
            <a:pPr marL="457200" indent="-457200">
              <a:buFont typeface="Arial" panose="020B0604020202020204" pitchFamily="34" charset="0"/>
              <a:buChar char="•"/>
            </a:pPr>
            <a:endParaRPr lang="en-GB" sz="2800" dirty="0"/>
          </a:p>
          <a:p>
            <a:endParaRPr lang="en-GB" sz="3200" dirty="0"/>
          </a:p>
        </p:txBody>
      </p:sp>
      <p:sp>
        <p:nvSpPr>
          <p:cNvPr id="14" name="Content Placeholder 13">
            <a:extLst>
              <a:ext uri="{FF2B5EF4-FFF2-40B4-BE49-F238E27FC236}">
                <a16:creationId xmlns:a16="http://schemas.microsoft.com/office/drawing/2014/main" id="{B7D2E43C-DD07-4DB8-B8F8-DE3E6A5AB835}"/>
              </a:ext>
            </a:extLst>
          </p:cNvPr>
          <p:cNvSpPr>
            <a:spLocks noGrp="1"/>
          </p:cNvSpPr>
          <p:nvPr>
            <p:ph sz="half" idx="2"/>
          </p:nvPr>
        </p:nvSpPr>
        <p:spPr>
          <a:xfrm>
            <a:off x="6528048" y="2636912"/>
            <a:ext cx="4490862" cy="2240259"/>
          </a:xfrm>
        </p:spPr>
        <p:txBody>
          <a:bodyPr/>
          <a:lstStyle/>
          <a:p>
            <a:r>
              <a:rPr lang="en-GB" sz="3600" b="0" dirty="0">
                <a:solidFill>
                  <a:srgbClr val="003349"/>
                </a:solidFill>
              </a:rPr>
              <a:t>“Developers who write unit tests write more testable code”</a:t>
            </a:r>
          </a:p>
          <a:p>
            <a:r>
              <a:rPr lang="en-GB" sz="1800" b="0" dirty="0">
                <a:solidFill>
                  <a:srgbClr val="003349"/>
                </a:solidFill>
              </a:rPr>
              <a:t>- Nicole </a:t>
            </a:r>
            <a:r>
              <a:rPr lang="en-GB" sz="1800" b="0" dirty="0" err="1">
                <a:solidFill>
                  <a:srgbClr val="003349"/>
                </a:solidFill>
              </a:rPr>
              <a:t>Forsgren</a:t>
            </a:r>
            <a:endParaRPr lang="en-GB" sz="1800" b="0" dirty="0">
              <a:solidFill>
                <a:srgbClr val="003349"/>
              </a:solidFill>
            </a:endParaRPr>
          </a:p>
          <a:p>
            <a:endParaRPr lang="en-GB" sz="3600" b="0" dirty="0">
              <a:solidFill>
                <a:srgbClr val="003349"/>
              </a:solidFill>
            </a:endParaRPr>
          </a:p>
          <a:p>
            <a:endParaRPr lang="en-GB" sz="3600" b="0" dirty="0">
              <a:solidFill>
                <a:schemeClr val="tx1"/>
              </a:solidFill>
            </a:endParaRPr>
          </a:p>
        </p:txBody>
      </p:sp>
      <p:sp>
        <p:nvSpPr>
          <p:cNvPr id="5" name="Title 4">
            <a:extLst>
              <a:ext uri="{FF2B5EF4-FFF2-40B4-BE49-F238E27FC236}">
                <a16:creationId xmlns:a16="http://schemas.microsoft.com/office/drawing/2014/main" id="{9AF78687-587C-491C-AB63-42A7C7C25838}"/>
              </a:ext>
            </a:extLst>
          </p:cNvPr>
          <p:cNvSpPr>
            <a:spLocks noGrp="1"/>
          </p:cNvSpPr>
          <p:nvPr>
            <p:ph type="title"/>
          </p:nvPr>
        </p:nvSpPr>
        <p:spPr/>
        <p:txBody>
          <a:bodyPr/>
          <a:lstStyle/>
          <a:p>
            <a:r>
              <a:rPr lang="en-GB" dirty="0"/>
              <a:t>PowerShell is Code</a:t>
            </a:r>
          </a:p>
        </p:txBody>
      </p:sp>
    </p:spTree>
    <p:extLst>
      <p:ext uri="{BB962C8B-B14F-4D97-AF65-F5344CB8AC3E}">
        <p14:creationId xmlns:p14="http://schemas.microsoft.com/office/powerpoint/2010/main" val="213754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PowerShell Modules</a:t>
            </a:r>
          </a:p>
        </p:txBody>
      </p:sp>
      <p:pic>
        <p:nvPicPr>
          <p:cNvPr id="7" name="Picture 6">
            <a:extLst>
              <a:ext uri="{FF2B5EF4-FFF2-40B4-BE49-F238E27FC236}">
                <a16:creationId xmlns:a16="http://schemas.microsoft.com/office/drawing/2014/main" id="{61A6A691-538F-4311-AA40-D16827DA3666}"/>
              </a:ext>
            </a:extLst>
          </p:cNvPr>
          <p:cNvPicPr>
            <a:picLocks noChangeAspect="1"/>
          </p:cNvPicPr>
          <p:nvPr/>
        </p:nvPicPr>
        <p:blipFill>
          <a:blip r:embed="rId2"/>
          <a:stretch>
            <a:fillRect/>
          </a:stretch>
        </p:blipFill>
        <p:spPr>
          <a:xfrm>
            <a:off x="309560" y="2028142"/>
            <a:ext cx="11572875" cy="3819525"/>
          </a:xfrm>
          <a:prstGeom prst="rect">
            <a:avLst/>
          </a:prstGeom>
        </p:spPr>
      </p:pic>
      <p:sp>
        <p:nvSpPr>
          <p:cNvPr id="8" name="TextBox 7">
            <a:extLst>
              <a:ext uri="{FF2B5EF4-FFF2-40B4-BE49-F238E27FC236}">
                <a16:creationId xmlns:a16="http://schemas.microsoft.com/office/drawing/2014/main" id="{3D1520FA-B84C-4109-8732-FC22DF883A79}"/>
              </a:ext>
            </a:extLst>
          </p:cNvPr>
          <p:cNvSpPr txBox="1"/>
          <p:nvPr/>
        </p:nvSpPr>
        <p:spPr>
          <a:xfrm>
            <a:off x="3359694" y="1412776"/>
            <a:ext cx="5472608" cy="584775"/>
          </a:xfrm>
          <a:prstGeom prst="rect">
            <a:avLst/>
          </a:prstGeom>
          <a:noFill/>
        </p:spPr>
        <p:txBody>
          <a:bodyPr wrap="square" rtlCol="0">
            <a:spAutoFit/>
          </a:bodyPr>
          <a:lstStyle/>
          <a:p>
            <a:r>
              <a:rPr lang="en-GB" sz="3200" dirty="0"/>
              <a:t>Dot Source all of the things!!!</a:t>
            </a:r>
          </a:p>
        </p:txBody>
      </p:sp>
      <p:sp>
        <p:nvSpPr>
          <p:cNvPr id="9" name="TextBox 8">
            <a:extLst>
              <a:ext uri="{FF2B5EF4-FFF2-40B4-BE49-F238E27FC236}">
                <a16:creationId xmlns:a16="http://schemas.microsoft.com/office/drawing/2014/main" id="{EAD9BFC6-0EBA-43F3-8DE2-2ACFFBBD0063}"/>
              </a:ext>
            </a:extLst>
          </p:cNvPr>
          <p:cNvSpPr txBox="1"/>
          <p:nvPr/>
        </p:nvSpPr>
        <p:spPr>
          <a:xfrm>
            <a:off x="1330569" y="6021288"/>
            <a:ext cx="9530856" cy="384721"/>
          </a:xfrm>
          <a:prstGeom prst="rect">
            <a:avLst/>
          </a:prstGeom>
          <a:noFill/>
        </p:spPr>
        <p:txBody>
          <a:bodyPr wrap="square" rtlCol="0">
            <a:spAutoFit/>
          </a:bodyPr>
          <a:lstStyle/>
          <a:p>
            <a:r>
              <a:rPr lang="en-GB" dirty="0"/>
              <a:t>Probably just stolen from someone's blog, it works…..we have no idea why but it does.</a:t>
            </a:r>
          </a:p>
        </p:txBody>
      </p:sp>
    </p:spTree>
    <p:extLst>
      <p:ext uri="{BB962C8B-B14F-4D97-AF65-F5344CB8AC3E}">
        <p14:creationId xmlns:p14="http://schemas.microsoft.com/office/powerpoint/2010/main" val="4039376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5E2A40DB-41A7-4EC2-A1FC-1B69B0CBCA31}"/>
              </a:ext>
            </a:extLst>
          </p:cNvPr>
          <p:cNvSpPr>
            <a:spLocks noGrp="1"/>
          </p:cNvSpPr>
          <p:nvPr>
            <p:ph idx="1"/>
          </p:nvPr>
        </p:nvSpPr>
        <p:spPr/>
        <p:txBody>
          <a:bodyPr anchor="ctr"/>
          <a:lstStyle/>
          <a:p>
            <a:pPr algn="ctr"/>
            <a:r>
              <a:rPr lang="en-GB" sz="6000" dirty="0"/>
              <a:t>Demo</a:t>
            </a:r>
          </a:p>
        </p:txBody>
      </p:sp>
      <p:sp>
        <p:nvSpPr>
          <p:cNvPr id="5" name="Title 4">
            <a:extLst>
              <a:ext uri="{FF2B5EF4-FFF2-40B4-BE49-F238E27FC236}">
                <a16:creationId xmlns:a16="http://schemas.microsoft.com/office/drawing/2014/main" id="{D371441B-E338-4299-B89E-4D8DCDD58508}"/>
              </a:ext>
            </a:extLst>
          </p:cNvPr>
          <p:cNvSpPr>
            <a:spLocks noGrp="1"/>
          </p:cNvSpPr>
          <p:nvPr>
            <p:ph type="title"/>
          </p:nvPr>
        </p:nvSpPr>
        <p:spPr/>
        <p:txBody>
          <a:bodyPr/>
          <a:lstStyle/>
          <a:p>
            <a:r>
              <a:rPr lang="en-GB" dirty="0"/>
              <a:t>Building PowerShell Modules</a:t>
            </a:r>
          </a:p>
        </p:txBody>
      </p:sp>
    </p:spTree>
    <p:extLst>
      <p:ext uri="{BB962C8B-B14F-4D97-AF65-F5344CB8AC3E}">
        <p14:creationId xmlns:p14="http://schemas.microsoft.com/office/powerpoint/2010/main" val="384674830"/>
      </p:ext>
    </p:extLst>
  </p:cSld>
  <p:clrMapOvr>
    <a:masterClrMapping/>
  </p:clrMapOvr>
</p:sld>
</file>

<file path=ppt/theme/theme1.xml><?xml version="1.0" encoding="utf-8"?>
<a:theme xmlns:a="http://schemas.openxmlformats.org/drawingml/2006/main" name="Global">
  <a:themeElements>
    <a:clrScheme name="Custom 1">
      <a:dk1>
        <a:srgbClr val="75787B"/>
      </a:dk1>
      <a:lt1>
        <a:srgbClr val="FFFFFF"/>
      </a:lt1>
      <a:dk2>
        <a:srgbClr val="003349"/>
      </a:dk2>
      <a:lt2>
        <a:srgbClr val="EEEEED"/>
      </a:lt2>
      <a:accent1>
        <a:srgbClr val="00DC01"/>
      </a:accent1>
      <a:accent2>
        <a:srgbClr val="004B87"/>
      </a:accent2>
      <a:accent3>
        <a:srgbClr val="230E60"/>
      </a:accent3>
      <a:accent4>
        <a:srgbClr val="8246AF"/>
      </a:accent4>
      <a:accent5>
        <a:srgbClr val="CE0058"/>
      </a:accent5>
      <a:accent6>
        <a:srgbClr val="A7A8AA"/>
      </a:accent6>
      <a:hlink>
        <a:srgbClr val="CE0058"/>
      </a:hlink>
      <a:folHlink>
        <a:srgbClr val="004B87"/>
      </a:folHlink>
    </a:clrScheme>
    <a:fontScheme name="Sage Fonts">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4"/>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1D4CEE9-D52A-6C45-9CC1-330C98DF8888}" vid="{F0233AB3-83CA-1C41-926E-3FA0AA167C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449B98E6F7C5438360983E85E0F071" ma:contentTypeVersion="6" ma:contentTypeDescription="Create a new document." ma:contentTypeScope="" ma:versionID="ed3e9f6760ef2724cd5bc712db50e328">
  <xsd:schema xmlns:xsd="http://www.w3.org/2001/XMLSchema" xmlns:xs="http://www.w3.org/2001/XMLSchema" xmlns:p="http://schemas.microsoft.com/office/2006/metadata/properties" xmlns:ns2="9d8d116b-1400-473b-bab2-da103f656a72" xmlns:ns3="98e75441-01c3-43f8-8637-21c6acb9e230" targetNamespace="http://schemas.microsoft.com/office/2006/metadata/properties" ma:root="true" ma:fieldsID="75855cd2ca2a7b05082f2145f98b37c2" ns2:_="" ns3:_="">
    <xsd:import namespace="9d8d116b-1400-473b-bab2-da103f656a72"/>
    <xsd:import namespace="98e75441-01c3-43f8-8637-21c6acb9e23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8d116b-1400-473b-bab2-da103f656a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8e75441-01c3-43f8-8637-21c6acb9e23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B892FEB-1F8C-4991-A2A5-4AEBEAF00F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8d116b-1400-473b-bab2-da103f656a72"/>
    <ds:schemaRef ds:uri="98e75441-01c3-43f8-8637-21c6acb9e2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628102-8DA4-4A75-8354-C393A618621E}">
  <ds:schemaRefs>
    <ds:schemaRef ds:uri="http://schemas.microsoft.com/sharepoint/v3/contenttype/forms"/>
  </ds:schemaRefs>
</ds:datastoreItem>
</file>

<file path=customXml/itemProps3.xml><?xml version="1.0" encoding="utf-8"?>
<ds:datastoreItem xmlns:ds="http://schemas.openxmlformats.org/officeDocument/2006/customXml" ds:itemID="{808D141E-90D3-4F8F-B7D3-4F6AE0BFD31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Sage_BrandPPTTemplate_April2017_16x9</Template>
  <TotalTime>2609</TotalTime>
  <Words>221</Words>
  <Application>Microsoft Office PowerPoint</Application>
  <PresentationFormat>Widescreen</PresentationFormat>
  <Paragraphs>48</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Consolas</vt:lpstr>
      <vt:lpstr>Lucida Grande</vt:lpstr>
      <vt:lpstr>Global</vt:lpstr>
      <vt:lpstr>PowerPoint Presentation</vt:lpstr>
      <vt:lpstr>About Me</vt:lpstr>
      <vt:lpstr>Admin Script Hoarder</vt:lpstr>
      <vt:lpstr>Admin Script Hoarder</vt:lpstr>
      <vt:lpstr>Admin Script Hoarder</vt:lpstr>
      <vt:lpstr>Sharing is Caring</vt:lpstr>
      <vt:lpstr>PowerShell is Code</vt:lpstr>
      <vt:lpstr>Building PowerShell Modules</vt:lpstr>
      <vt:lpstr>Building PowerShell Modules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title slide option 1</dc:title>
  <dc:creator>Miller, Brett</dc:creator>
  <cp:lastModifiedBy>Miller, Brett</cp:lastModifiedBy>
  <cp:revision>21</cp:revision>
  <cp:lastPrinted>2017-04-28T15:35:21Z</cp:lastPrinted>
  <dcterms:created xsi:type="dcterms:W3CDTF">2019-05-21T11:18:33Z</dcterms:created>
  <dcterms:modified xsi:type="dcterms:W3CDTF">2019-05-23T09:15:32Z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0x01010074449B98E6F7C5438360983E85E0F071</vt:lpwstr>
  </property>
</Properties>
</file>